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053f0a3c5d42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e4a330edee4240"/>
  </p:sldMasterIdLst>
  <p:sldIdLst>
    <p:sldId xmlns:r="http://schemas.openxmlformats.org/officeDocument/2006/relationships" id="256" r:id="R9d1d3f16b03e4ffe"/>
    <p:sldId xmlns:r="http://schemas.openxmlformats.org/officeDocument/2006/relationships" id="257" r:id="R10a63f793a0f48f8"/>
    <p:sldId xmlns:r="http://schemas.openxmlformats.org/officeDocument/2006/relationships" id="258" r:id="Re9285b56259d4158"/>
    <p:sldId xmlns:r="http://schemas.openxmlformats.org/officeDocument/2006/relationships" id="259" r:id="R05baf82cbc4c40f5"/>
    <p:sldId xmlns:r="http://schemas.openxmlformats.org/officeDocument/2006/relationships" id="260" r:id="R4c56a79eaf344f26"/>
    <p:sldId xmlns:r="http://schemas.openxmlformats.org/officeDocument/2006/relationships" id="261" r:id="R5bcaf67d043d4a5b"/>
    <p:sldId xmlns:r="http://schemas.openxmlformats.org/officeDocument/2006/relationships" id="262" r:id="Rbc59956d0db746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e4a330edee4240" /><Relationship Type="http://schemas.openxmlformats.org/officeDocument/2006/relationships/slide" Target="/ppt/slides/slide1.xml" Id="R9d1d3f16b03e4ffe" /><Relationship Type="http://schemas.openxmlformats.org/officeDocument/2006/relationships/slide" Target="/ppt/slides/slide2.xml" Id="R10a63f793a0f48f8" /><Relationship Type="http://schemas.openxmlformats.org/officeDocument/2006/relationships/slide" Target="/ppt/slides/slide3.xml" Id="Re9285b56259d4158" /><Relationship Type="http://schemas.openxmlformats.org/officeDocument/2006/relationships/slide" Target="/ppt/slides/slide4.xml" Id="R05baf82cbc4c40f5" /><Relationship Type="http://schemas.openxmlformats.org/officeDocument/2006/relationships/slide" Target="/ppt/slides/slide5.xml" Id="R4c56a79eaf344f26" /><Relationship Type="http://schemas.openxmlformats.org/officeDocument/2006/relationships/slide" Target="/ppt/slides/slide6.xml" Id="R5bcaf67d043d4a5b" /><Relationship Type="http://schemas.openxmlformats.org/officeDocument/2006/relationships/slide" Target="/ppt/slides/slide7.xml" Id="Rbc59956d0db746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5760b3aa7b4c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5f0fc3716425d" /><Relationship Type="http://schemas.openxmlformats.org/officeDocument/2006/relationships/theme" Target="/ppt/slideMasters/theme/theme1.xml" Id="Rf853eeffcf8e4d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45f0fc371642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753086fef46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922ab4f4d45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746d603ae4b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1ec19fb9040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cef9eec3444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d54d96aa544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389c7857140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H.F.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H.F. HOLDING AS ble etablert [år] og holder til i Haslum.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1 139 828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1 159 515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ORMSTAD FREDRIK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RANDEN HENNING BEYER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1344 Haslum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928 847 721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