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4617c12a6140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3da96390e74147"/>
  </p:sldMasterIdLst>
  <p:sldIdLst>
    <p:sldId xmlns:r="http://schemas.openxmlformats.org/officeDocument/2006/relationships" id="256" r:id="R95c28ea56bb041bd"/>
    <p:sldId xmlns:r="http://schemas.openxmlformats.org/officeDocument/2006/relationships" id="257" r:id="R8fd8d37790424fcf"/>
    <p:sldId xmlns:r="http://schemas.openxmlformats.org/officeDocument/2006/relationships" id="258" r:id="R7c4896f503634e54"/>
    <p:sldId xmlns:r="http://schemas.openxmlformats.org/officeDocument/2006/relationships" id="259" r:id="Rf476debd58354f67"/>
    <p:sldId xmlns:r="http://schemas.openxmlformats.org/officeDocument/2006/relationships" id="260" r:id="R1848a45fa6864553"/>
    <p:sldId xmlns:r="http://schemas.openxmlformats.org/officeDocument/2006/relationships" id="261" r:id="R9e4086b300d2475c"/>
    <p:sldId xmlns:r="http://schemas.openxmlformats.org/officeDocument/2006/relationships" id="262" r:id="Rc2eb426b897542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3da96390e74147" /><Relationship Type="http://schemas.openxmlformats.org/officeDocument/2006/relationships/slide" Target="/ppt/slides/slide1.xml" Id="R95c28ea56bb041bd" /><Relationship Type="http://schemas.openxmlformats.org/officeDocument/2006/relationships/slide" Target="/ppt/slides/slide2.xml" Id="R8fd8d37790424fcf" /><Relationship Type="http://schemas.openxmlformats.org/officeDocument/2006/relationships/slide" Target="/ppt/slides/slide3.xml" Id="R7c4896f503634e54" /><Relationship Type="http://schemas.openxmlformats.org/officeDocument/2006/relationships/slide" Target="/ppt/slides/slide4.xml" Id="Rf476debd58354f67" /><Relationship Type="http://schemas.openxmlformats.org/officeDocument/2006/relationships/slide" Target="/ppt/slides/slide5.xml" Id="R1848a45fa6864553" /><Relationship Type="http://schemas.openxmlformats.org/officeDocument/2006/relationships/slide" Target="/ppt/slides/slide6.xml" Id="R9e4086b300d2475c" /><Relationship Type="http://schemas.openxmlformats.org/officeDocument/2006/relationships/slide" Target="/ppt/slides/slide7.xml" Id="Rc2eb426b897542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4c912e5ee240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2d461684244c6" /><Relationship Type="http://schemas.openxmlformats.org/officeDocument/2006/relationships/theme" Target="/ppt/slideMasters/theme/theme1.xml" Id="R9a242c53ee4f49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42d461684244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f3b1b71ca40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288c39c614e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d914d0488248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98e3e54c3461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b05f9a221f48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1edd3a4dd46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37d613ecb54c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FORUS KOMBINASJONSEIENDOM II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KOMBINASJONSEIENDOM II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FORUS KOMBINASJONSEIENDOM II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KOMBINASJONSEIENDOM II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KOMBINASJONSEIENDOM II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KOMBINASJONSEIENDOM II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−403 106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1 562 397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35 325 653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108 848 436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KOMBINASJONSEIENDOM II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ALCO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JANAMARIN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LØREN HOLDING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ROGALAND EIENDOMSDRIFT AS  –  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CREG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FURE ELI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KOMBINASJONSEIENDOM II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Carnegie Business Management AS, Fjordalléen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928 848 159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FORUS KOMBINASJONSEIENDOM II AS</a:t>
            </a:r>
          </a:p>
        </p:txBody>
      </p:sp>
    </p:spTree>
  </p:cSld>
  <p:clrMapOvr>
    <a:masterClrMapping xmlns:a="http://schemas.openxmlformats.org/drawingml/2006/main"/>
  </p:clrMapOvr>
</p:sld>
</file>