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55d77d1aa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8efefd91bc451e"/>
  </p:sldMasterIdLst>
  <p:sldIdLst>
    <p:sldId xmlns:r="http://schemas.openxmlformats.org/officeDocument/2006/relationships" id="256" r:id="R2e9dcca2621549c0"/>
    <p:sldId xmlns:r="http://schemas.openxmlformats.org/officeDocument/2006/relationships" id="257" r:id="R8b5f8e5c492d4d08"/>
    <p:sldId xmlns:r="http://schemas.openxmlformats.org/officeDocument/2006/relationships" id="258" r:id="R72a59e7deb814d6f"/>
    <p:sldId xmlns:r="http://schemas.openxmlformats.org/officeDocument/2006/relationships" id="259" r:id="R90a89a880fbd4360"/>
    <p:sldId xmlns:r="http://schemas.openxmlformats.org/officeDocument/2006/relationships" id="260" r:id="R7a206557d14b4881"/>
    <p:sldId xmlns:r="http://schemas.openxmlformats.org/officeDocument/2006/relationships" id="261" r:id="Rb7bd76b33db1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efefd91bc451e" /><Relationship Type="http://schemas.openxmlformats.org/officeDocument/2006/relationships/slide" Target="/ppt/slides/slide1.xml" Id="R2e9dcca2621549c0" /><Relationship Type="http://schemas.openxmlformats.org/officeDocument/2006/relationships/slide" Target="/ppt/slides/slide2.xml" Id="R8b5f8e5c492d4d08" /><Relationship Type="http://schemas.openxmlformats.org/officeDocument/2006/relationships/slide" Target="/ppt/slides/slide3.xml" Id="R72a59e7deb814d6f" /><Relationship Type="http://schemas.openxmlformats.org/officeDocument/2006/relationships/slide" Target="/ppt/slides/slide4.xml" Id="R90a89a880fbd4360" /><Relationship Type="http://schemas.openxmlformats.org/officeDocument/2006/relationships/slide" Target="/ppt/slides/slide5.xml" Id="R7a206557d14b4881" /><Relationship Type="http://schemas.openxmlformats.org/officeDocument/2006/relationships/slide" Target="/ppt/slides/slide6.xml" Id="Rb7bd76b33db1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8528eab5e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87a23fad449d4" /><Relationship Type="http://schemas.openxmlformats.org/officeDocument/2006/relationships/theme" Target="/ppt/slideMasters/theme/theme1.xml" Id="Rf68a559a59c9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87a23fad4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b2111d76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0e9de9f734d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5056eed834e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17f55ae7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29f08281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19fcf87a8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