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039fb3ba5446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4787e4a35b40a9"/>
  </p:sldMasterIdLst>
  <p:sldIdLst>
    <p:sldId xmlns:r="http://schemas.openxmlformats.org/officeDocument/2006/relationships" id="256" r:id="R0da0a2b153f141e7"/>
    <p:sldId xmlns:r="http://schemas.openxmlformats.org/officeDocument/2006/relationships" id="257" r:id="Re87c22085f8146d2"/>
    <p:sldId xmlns:r="http://schemas.openxmlformats.org/officeDocument/2006/relationships" id="258" r:id="Re2eb568bce6b476d"/>
    <p:sldId xmlns:r="http://schemas.openxmlformats.org/officeDocument/2006/relationships" id="259" r:id="R75a152c8a7c04637"/>
    <p:sldId xmlns:r="http://schemas.openxmlformats.org/officeDocument/2006/relationships" id="260" r:id="Rf555239041f840fa"/>
    <p:sldId xmlns:r="http://schemas.openxmlformats.org/officeDocument/2006/relationships" id="261" r:id="R8cd45b57f8e14c88"/>
    <p:sldId xmlns:r="http://schemas.openxmlformats.org/officeDocument/2006/relationships" id="262" r:id="Rafafa2581f1245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4787e4a35b40a9" /><Relationship Type="http://schemas.openxmlformats.org/officeDocument/2006/relationships/slide" Target="/ppt/slides/slide1.xml" Id="R0da0a2b153f141e7" /><Relationship Type="http://schemas.openxmlformats.org/officeDocument/2006/relationships/slide" Target="/ppt/slides/slide2.xml" Id="Re87c22085f8146d2" /><Relationship Type="http://schemas.openxmlformats.org/officeDocument/2006/relationships/slide" Target="/ppt/slides/slide3.xml" Id="Re2eb568bce6b476d" /><Relationship Type="http://schemas.openxmlformats.org/officeDocument/2006/relationships/slide" Target="/ppt/slides/slide4.xml" Id="R75a152c8a7c04637" /><Relationship Type="http://schemas.openxmlformats.org/officeDocument/2006/relationships/slide" Target="/ppt/slides/slide5.xml" Id="Rf555239041f840fa" /><Relationship Type="http://schemas.openxmlformats.org/officeDocument/2006/relationships/slide" Target="/ppt/slides/slide6.xml" Id="R8cd45b57f8e14c88" /><Relationship Type="http://schemas.openxmlformats.org/officeDocument/2006/relationships/slide" Target="/ppt/slides/slide7.xml" Id="Rafafa2581f1245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b08c68bcb444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befe958a44b04" /><Relationship Type="http://schemas.openxmlformats.org/officeDocument/2006/relationships/theme" Target="/ppt/slideMasters/theme/theme1.xml" Id="R6619ed43a2504d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1befe958a44b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5b92d2bb2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f38af983348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82b04caa14c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cc9a652a544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3171e0d494c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086451ec546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3306b97c04e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AURNELIA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AURNELIA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1 547 579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ODD-WILLY KLEIVEN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928 856 461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