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db6c4fc89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ba83490ae240b0"/>
  </p:sldMasterIdLst>
  <p:sldIdLst>
    <p:sldId xmlns:r="http://schemas.openxmlformats.org/officeDocument/2006/relationships" id="256" r:id="Re9f3263b8a9f4439"/>
    <p:sldId xmlns:r="http://schemas.openxmlformats.org/officeDocument/2006/relationships" id="257" r:id="R744a53b19dba4287"/>
    <p:sldId xmlns:r="http://schemas.openxmlformats.org/officeDocument/2006/relationships" id="258" r:id="R7580886cc8f6402d"/>
    <p:sldId xmlns:r="http://schemas.openxmlformats.org/officeDocument/2006/relationships" id="259" r:id="Re2fe8a6a19794d75"/>
    <p:sldId xmlns:r="http://schemas.openxmlformats.org/officeDocument/2006/relationships" id="260" r:id="Rc2d3a42766024772"/>
    <p:sldId xmlns:r="http://schemas.openxmlformats.org/officeDocument/2006/relationships" id="261" r:id="Ra04c3da4651041c2"/>
    <p:sldId xmlns:r="http://schemas.openxmlformats.org/officeDocument/2006/relationships" id="262" r:id="Re511c23afbfb45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a83490ae240b0" /><Relationship Type="http://schemas.openxmlformats.org/officeDocument/2006/relationships/slide" Target="/ppt/slides/slide1.xml" Id="Re9f3263b8a9f4439" /><Relationship Type="http://schemas.openxmlformats.org/officeDocument/2006/relationships/slide" Target="/ppt/slides/slide2.xml" Id="R744a53b19dba4287" /><Relationship Type="http://schemas.openxmlformats.org/officeDocument/2006/relationships/slide" Target="/ppt/slides/slide3.xml" Id="R7580886cc8f6402d" /><Relationship Type="http://schemas.openxmlformats.org/officeDocument/2006/relationships/slide" Target="/ppt/slides/slide4.xml" Id="Re2fe8a6a19794d75" /><Relationship Type="http://schemas.openxmlformats.org/officeDocument/2006/relationships/slide" Target="/ppt/slides/slide5.xml" Id="Rc2d3a42766024772" /><Relationship Type="http://schemas.openxmlformats.org/officeDocument/2006/relationships/slide" Target="/ppt/slides/slide6.xml" Id="Ra04c3da4651041c2" /><Relationship Type="http://schemas.openxmlformats.org/officeDocument/2006/relationships/slide" Target="/ppt/slides/slide7.xml" Id="Re511c23afbfb45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e49fdf6f5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bcac08c33408a" /><Relationship Type="http://schemas.openxmlformats.org/officeDocument/2006/relationships/theme" Target="/ppt/slideMasters/theme/theme1.xml" Id="R15d3c2252cae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5bcac08c3340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c25f77c01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35295749f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768c833d6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68595161842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875b6b562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23e464b5249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15ae2bae9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SALUBRITAS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SALUBRITAS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−1 077 091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549 225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890 586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ASLAUG KLEIBERG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BJARTE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928 877 949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SALUBRITAS HOLDING AS</a:t>
            </a:r>
          </a:p>
        </p:txBody>
      </p:sp>
    </p:spTree>
  </p:cSld>
  <p:clrMapOvr>
    <a:masterClrMapping xmlns:a="http://schemas.openxmlformats.org/drawingml/2006/main"/>
  </p:clrMapOvr>
</p:sld>
</file>