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0f17fa6f9244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8fdbca3e84a37"/>
  </p:sldMasterIdLst>
  <p:sldIdLst>
    <p:sldId xmlns:r="http://schemas.openxmlformats.org/officeDocument/2006/relationships" id="256" r:id="Rd28355da9b9c4d2d"/>
    <p:sldId xmlns:r="http://schemas.openxmlformats.org/officeDocument/2006/relationships" id="257" r:id="R1d5c13db509e4c6e"/>
    <p:sldId xmlns:r="http://schemas.openxmlformats.org/officeDocument/2006/relationships" id="258" r:id="R5a702e70475c4ece"/>
    <p:sldId xmlns:r="http://schemas.openxmlformats.org/officeDocument/2006/relationships" id="259" r:id="Rf6b5b52129984ddc"/>
    <p:sldId xmlns:r="http://schemas.openxmlformats.org/officeDocument/2006/relationships" id="260" r:id="R7aedcf1e1dbd4b51"/>
    <p:sldId xmlns:r="http://schemas.openxmlformats.org/officeDocument/2006/relationships" id="261" r:id="Ra93a9755d6a94b66"/>
    <p:sldId xmlns:r="http://schemas.openxmlformats.org/officeDocument/2006/relationships" id="262" r:id="R1ff9634f9dd34f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8fdbca3e84a37" /><Relationship Type="http://schemas.openxmlformats.org/officeDocument/2006/relationships/slide" Target="/ppt/slides/slide1.xml" Id="Rd28355da9b9c4d2d" /><Relationship Type="http://schemas.openxmlformats.org/officeDocument/2006/relationships/slide" Target="/ppt/slides/slide2.xml" Id="R1d5c13db509e4c6e" /><Relationship Type="http://schemas.openxmlformats.org/officeDocument/2006/relationships/slide" Target="/ppt/slides/slide3.xml" Id="R5a702e70475c4ece" /><Relationship Type="http://schemas.openxmlformats.org/officeDocument/2006/relationships/slide" Target="/ppt/slides/slide4.xml" Id="Rf6b5b52129984ddc" /><Relationship Type="http://schemas.openxmlformats.org/officeDocument/2006/relationships/slide" Target="/ppt/slides/slide5.xml" Id="R7aedcf1e1dbd4b51" /><Relationship Type="http://schemas.openxmlformats.org/officeDocument/2006/relationships/slide" Target="/ppt/slides/slide6.xml" Id="Ra93a9755d6a94b66" /><Relationship Type="http://schemas.openxmlformats.org/officeDocument/2006/relationships/slide" Target="/ppt/slides/slide7.xml" Id="R1ff9634f9dd34f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483949dab04e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2a41f4a094c05" /><Relationship Type="http://schemas.openxmlformats.org/officeDocument/2006/relationships/theme" Target="/ppt/slideMasters/theme/theme1.xml" Id="R941a5f1b4e39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2a41f4a09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a6cbcc28a44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157eed88d44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9474a387c4f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f194b39b148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65c2c9f5143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c4852199240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f52b356394e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MARTON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 KAPITAL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5 093 422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29 267 093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29 899 253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HOGNE KETIL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 JOSTEIN CLEMENT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Godesetdalen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martonkapital@martongruppen.no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928 958 752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MARTON KAPITAL AS</a:t>
            </a:r>
          </a:p>
        </p:txBody>
      </p:sp>
    </p:spTree>
  </p:cSld>
  <p:clrMapOvr>
    <a:masterClrMapping xmlns:a="http://schemas.openxmlformats.org/drawingml/2006/main"/>
  </p:clrMapOvr>
</p:sld>
</file>