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b8737551a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1c1621bfa4f3c"/>
  </p:sldMasterIdLst>
  <p:sldIdLst>
    <p:sldId xmlns:r="http://schemas.openxmlformats.org/officeDocument/2006/relationships" id="256" r:id="R050eee26be084538"/>
    <p:sldId xmlns:r="http://schemas.openxmlformats.org/officeDocument/2006/relationships" id="257" r:id="R4dea742cb1904413"/>
    <p:sldId xmlns:r="http://schemas.openxmlformats.org/officeDocument/2006/relationships" id="258" r:id="Rf8999519eaa94181"/>
    <p:sldId xmlns:r="http://schemas.openxmlformats.org/officeDocument/2006/relationships" id="259" r:id="Rd980db5bc45d47a4"/>
    <p:sldId xmlns:r="http://schemas.openxmlformats.org/officeDocument/2006/relationships" id="260" r:id="R02a1bc9676be47b4"/>
    <p:sldId xmlns:r="http://schemas.openxmlformats.org/officeDocument/2006/relationships" id="261" r:id="Reea5a689634e4fd7"/>
    <p:sldId xmlns:r="http://schemas.openxmlformats.org/officeDocument/2006/relationships" id="262" r:id="R67c2be2dbfbb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1c1621bfa4f3c" /><Relationship Type="http://schemas.openxmlformats.org/officeDocument/2006/relationships/slide" Target="/ppt/slides/slide1.xml" Id="R050eee26be084538" /><Relationship Type="http://schemas.openxmlformats.org/officeDocument/2006/relationships/slide" Target="/ppt/slides/slide2.xml" Id="R4dea742cb1904413" /><Relationship Type="http://schemas.openxmlformats.org/officeDocument/2006/relationships/slide" Target="/ppt/slides/slide3.xml" Id="Rf8999519eaa94181" /><Relationship Type="http://schemas.openxmlformats.org/officeDocument/2006/relationships/slide" Target="/ppt/slides/slide4.xml" Id="Rd980db5bc45d47a4" /><Relationship Type="http://schemas.openxmlformats.org/officeDocument/2006/relationships/slide" Target="/ppt/slides/slide5.xml" Id="R02a1bc9676be47b4" /><Relationship Type="http://schemas.openxmlformats.org/officeDocument/2006/relationships/slide" Target="/ppt/slides/slide6.xml" Id="Reea5a689634e4fd7" /><Relationship Type="http://schemas.openxmlformats.org/officeDocument/2006/relationships/slide" Target="/ppt/slides/slide7.xml" Id="R67c2be2dbfbb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6d8ede8ae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2af92957840c1" /><Relationship Type="http://schemas.openxmlformats.org/officeDocument/2006/relationships/theme" Target="/ppt/slideMasters/theme/theme1.xml" Id="R671d9e5e8776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2af92957840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b473ed71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7e0498d7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04dc5f17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1f0de71c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64dfbb92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a2a7e942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e139951e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BOOTH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BOOTH HOLDINGS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JAMES ALEXANDER BOOTH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47G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BOOTH HOLDINGS AS</a:t>
            </a:r>
          </a:p>
        </p:txBody>
      </p:sp>
    </p:spTree>
  </p:cSld>
  <p:clrMapOvr>
    <a:masterClrMapping xmlns:a="http://schemas.openxmlformats.org/drawingml/2006/main"/>
  </p:clrMapOvr>
</p:sld>
</file>