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73be1904a5543e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9d6cb235eda4028"/>
  </p:sldMasterIdLst>
  <p:sldIdLst>
    <p:sldId xmlns:r="http://schemas.openxmlformats.org/officeDocument/2006/relationships" id="256" r:id="Re5b035537fc44eba"/>
    <p:sldId xmlns:r="http://schemas.openxmlformats.org/officeDocument/2006/relationships" id="257" r:id="R2527d22d68a54db3"/>
    <p:sldId xmlns:r="http://schemas.openxmlformats.org/officeDocument/2006/relationships" id="258" r:id="R95afbad088cd4906"/>
    <p:sldId xmlns:r="http://schemas.openxmlformats.org/officeDocument/2006/relationships" id="259" r:id="R3dd18291751345d2"/>
    <p:sldId xmlns:r="http://schemas.openxmlformats.org/officeDocument/2006/relationships" id="260" r:id="Ra49239bdc98e49b8"/>
    <p:sldId xmlns:r="http://schemas.openxmlformats.org/officeDocument/2006/relationships" id="261" r:id="R19f58a4a518e44d2"/>
    <p:sldId xmlns:r="http://schemas.openxmlformats.org/officeDocument/2006/relationships" id="262" r:id="Rb4c1217ddb224a7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9d6cb235eda4028" /><Relationship Type="http://schemas.openxmlformats.org/officeDocument/2006/relationships/slide" Target="/ppt/slides/slide1.xml" Id="Re5b035537fc44eba" /><Relationship Type="http://schemas.openxmlformats.org/officeDocument/2006/relationships/slide" Target="/ppt/slides/slide2.xml" Id="R2527d22d68a54db3" /><Relationship Type="http://schemas.openxmlformats.org/officeDocument/2006/relationships/slide" Target="/ppt/slides/slide3.xml" Id="R95afbad088cd4906" /><Relationship Type="http://schemas.openxmlformats.org/officeDocument/2006/relationships/slide" Target="/ppt/slides/slide4.xml" Id="R3dd18291751345d2" /><Relationship Type="http://schemas.openxmlformats.org/officeDocument/2006/relationships/slide" Target="/ppt/slides/slide5.xml" Id="Ra49239bdc98e49b8" /><Relationship Type="http://schemas.openxmlformats.org/officeDocument/2006/relationships/slide" Target="/ppt/slides/slide6.xml" Id="R19f58a4a518e44d2" /><Relationship Type="http://schemas.openxmlformats.org/officeDocument/2006/relationships/slide" Target="/ppt/slides/slide7.xml" Id="Rb4c1217ddb224a7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f6aba1914104e5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2552e6ec524335" /><Relationship Type="http://schemas.openxmlformats.org/officeDocument/2006/relationships/theme" Target="/ppt/slideMasters/theme/theme1.xml" Id="R750044574396474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e2552e6ec52433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917d983bd042f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25cd37d90f4fa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725bc0f0024a1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52459dd73b4d1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ac273b17e1420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e90b6ba1c54fc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1f7d9e433a43e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TO-SK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TO-SK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TO-SK INVEST AS ble etablert [år] og holder til i Rådal.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TO-SK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TO-SK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TO-SK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272 090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243 317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−6 016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651 373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817 932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TO-SK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TORGEIR HOFF SKAVØY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TO-SK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Nordgardsvegen 49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5236 Rådal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928 979 679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TO-SK INVEST AS</a:t>
            </a:r>
          </a:p>
        </p:txBody>
      </p:sp>
    </p:spTree>
  </p:cSld>
  <p:clrMapOvr>
    <a:masterClrMapping xmlns:a="http://schemas.openxmlformats.org/drawingml/2006/main"/>
  </p:clrMapOvr>
</p:sld>
</file>