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31cf29fed43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6f44e14fb74f1f"/>
  </p:sldMasterIdLst>
  <p:sldIdLst>
    <p:sldId xmlns:r="http://schemas.openxmlformats.org/officeDocument/2006/relationships" id="256" r:id="R9f05d4801a4b41ef"/>
    <p:sldId xmlns:r="http://schemas.openxmlformats.org/officeDocument/2006/relationships" id="257" r:id="Rd744d1ce04e04b28"/>
    <p:sldId xmlns:r="http://schemas.openxmlformats.org/officeDocument/2006/relationships" id="258" r:id="R906a10a273d6483b"/>
    <p:sldId xmlns:r="http://schemas.openxmlformats.org/officeDocument/2006/relationships" id="259" r:id="Rb8dce54448f24f87"/>
    <p:sldId xmlns:r="http://schemas.openxmlformats.org/officeDocument/2006/relationships" id="260" r:id="Rceb88b3365ac435c"/>
    <p:sldId xmlns:r="http://schemas.openxmlformats.org/officeDocument/2006/relationships" id="261" r:id="Rdd3308d0a6624a12"/>
    <p:sldId xmlns:r="http://schemas.openxmlformats.org/officeDocument/2006/relationships" id="262" r:id="R6b8b22eebe3c42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6f44e14fb74f1f" /><Relationship Type="http://schemas.openxmlformats.org/officeDocument/2006/relationships/slide" Target="/ppt/slides/slide1.xml" Id="R9f05d4801a4b41ef" /><Relationship Type="http://schemas.openxmlformats.org/officeDocument/2006/relationships/slide" Target="/ppt/slides/slide2.xml" Id="Rd744d1ce04e04b28" /><Relationship Type="http://schemas.openxmlformats.org/officeDocument/2006/relationships/slide" Target="/ppt/slides/slide3.xml" Id="R906a10a273d6483b" /><Relationship Type="http://schemas.openxmlformats.org/officeDocument/2006/relationships/slide" Target="/ppt/slides/slide4.xml" Id="Rb8dce54448f24f87" /><Relationship Type="http://schemas.openxmlformats.org/officeDocument/2006/relationships/slide" Target="/ppt/slides/slide5.xml" Id="Rceb88b3365ac435c" /><Relationship Type="http://schemas.openxmlformats.org/officeDocument/2006/relationships/slide" Target="/ppt/slides/slide6.xml" Id="Rdd3308d0a6624a12" /><Relationship Type="http://schemas.openxmlformats.org/officeDocument/2006/relationships/slide" Target="/ppt/slides/slide7.xml" Id="R6b8b22eebe3c42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a2e9c3b95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4bc2ee3454882" /><Relationship Type="http://schemas.openxmlformats.org/officeDocument/2006/relationships/theme" Target="/ppt/slideMasters/theme/theme1.xml" Id="R41d016d088c845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4bc2ee34548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d956123e343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fad61d8c84e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7717d324a4e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e334fc5ac4c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afc93d6db45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7df47a58849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6650a66c14a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CREDO BYGG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BYGG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114 982 051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115 283 973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II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II CO-INVEST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Credo Partners AS, Stortingsgata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928 986 985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CREDO BYGG INVEST AS</a:t>
            </a:r>
          </a:p>
        </p:txBody>
      </p:sp>
    </p:spTree>
  </p:cSld>
  <p:clrMapOvr>
    <a:masterClrMapping xmlns:a="http://schemas.openxmlformats.org/drawingml/2006/main"/>
  </p:clrMapOvr>
</p:sld>
</file>