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26cc1f80104c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beef0dd14d4211"/>
  </p:sldMasterIdLst>
  <p:sldIdLst>
    <p:sldId xmlns:r="http://schemas.openxmlformats.org/officeDocument/2006/relationships" id="256" r:id="R87525e2fa12b46b4"/>
    <p:sldId xmlns:r="http://schemas.openxmlformats.org/officeDocument/2006/relationships" id="257" r:id="Rd80bcc391689499c"/>
    <p:sldId xmlns:r="http://schemas.openxmlformats.org/officeDocument/2006/relationships" id="258" r:id="R015b0129760645ef"/>
    <p:sldId xmlns:r="http://schemas.openxmlformats.org/officeDocument/2006/relationships" id="259" r:id="Rd9e8dc0472a345c8"/>
    <p:sldId xmlns:r="http://schemas.openxmlformats.org/officeDocument/2006/relationships" id="260" r:id="R2c1898024f2b4241"/>
    <p:sldId xmlns:r="http://schemas.openxmlformats.org/officeDocument/2006/relationships" id="261" r:id="Ra92b2f2c642d4029"/>
    <p:sldId xmlns:r="http://schemas.openxmlformats.org/officeDocument/2006/relationships" id="262" r:id="R27ca41af05244c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beef0dd14d4211" /><Relationship Type="http://schemas.openxmlformats.org/officeDocument/2006/relationships/slide" Target="/ppt/slides/slide1.xml" Id="R87525e2fa12b46b4" /><Relationship Type="http://schemas.openxmlformats.org/officeDocument/2006/relationships/slide" Target="/ppt/slides/slide2.xml" Id="Rd80bcc391689499c" /><Relationship Type="http://schemas.openxmlformats.org/officeDocument/2006/relationships/slide" Target="/ppt/slides/slide3.xml" Id="R015b0129760645ef" /><Relationship Type="http://schemas.openxmlformats.org/officeDocument/2006/relationships/slide" Target="/ppt/slides/slide4.xml" Id="Rd9e8dc0472a345c8" /><Relationship Type="http://schemas.openxmlformats.org/officeDocument/2006/relationships/slide" Target="/ppt/slides/slide5.xml" Id="R2c1898024f2b4241" /><Relationship Type="http://schemas.openxmlformats.org/officeDocument/2006/relationships/slide" Target="/ppt/slides/slide6.xml" Id="Ra92b2f2c642d4029" /><Relationship Type="http://schemas.openxmlformats.org/officeDocument/2006/relationships/slide" Target="/ppt/slides/slide7.xml" Id="R27ca41af05244c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2adf730434a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d518a48954096" /><Relationship Type="http://schemas.openxmlformats.org/officeDocument/2006/relationships/theme" Target="/ppt/slideMasters/theme/theme1.xml" Id="Rf78aa9508eef42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3d518a489540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d52dce0c546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1427597f348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945b11fd64d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f9b3be63645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ee461e58448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0b08d48eb4d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2c9975c8248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PROBABLY NOTHING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