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840ef207e741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900b75250b4832"/>
  </p:sldMasterIdLst>
  <p:sldIdLst>
    <p:sldId xmlns:r="http://schemas.openxmlformats.org/officeDocument/2006/relationships" id="256" r:id="R279dd787398040a9"/>
    <p:sldId xmlns:r="http://schemas.openxmlformats.org/officeDocument/2006/relationships" id="257" r:id="R597f39f15bc84679"/>
    <p:sldId xmlns:r="http://schemas.openxmlformats.org/officeDocument/2006/relationships" id="258" r:id="R3d5070c511fb40cc"/>
    <p:sldId xmlns:r="http://schemas.openxmlformats.org/officeDocument/2006/relationships" id="259" r:id="R33bae98f2ecc4b38"/>
    <p:sldId xmlns:r="http://schemas.openxmlformats.org/officeDocument/2006/relationships" id="260" r:id="Rebc1893a60724c1f"/>
    <p:sldId xmlns:r="http://schemas.openxmlformats.org/officeDocument/2006/relationships" id="261" r:id="Rc6896c154046402c"/>
    <p:sldId xmlns:r="http://schemas.openxmlformats.org/officeDocument/2006/relationships" id="262" r:id="Rc467a59f38f540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900b75250b4832" /><Relationship Type="http://schemas.openxmlformats.org/officeDocument/2006/relationships/slide" Target="/ppt/slides/slide1.xml" Id="R279dd787398040a9" /><Relationship Type="http://schemas.openxmlformats.org/officeDocument/2006/relationships/slide" Target="/ppt/slides/slide2.xml" Id="R597f39f15bc84679" /><Relationship Type="http://schemas.openxmlformats.org/officeDocument/2006/relationships/slide" Target="/ppt/slides/slide3.xml" Id="R3d5070c511fb40cc" /><Relationship Type="http://schemas.openxmlformats.org/officeDocument/2006/relationships/slide" Target="/ppt/slides/slide4.xml" Id="R33bae98f2ecc4b38" /><Relationship Type="http://schemas.openxmlformats.org/officeDocument/2006/relationships/slide" Target="/ppt/slides/slide5.xml" Id="Rebc1893a60724c1f" /><Relationship Type="http://schemas.openxmlformats.org/officeDocument/2006/relationships/slide" Target="/ppt/slides/slide6.xml" Id="Rc6896c154046402c" /><Relationship Type="http://schemas.openxmlformats.org/officeDocument/2006/relationships/slide" Target="/ppt/slides/slide7.xml" Id="Rc467a59f38f540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1775d94b5e49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d051842a54df6" /><Relationship Type="http://schemas.openxmlformats.org/officeDocument/2006/relationships/theme" Target="/ppt/slideMasters/theme/theme1.xml" Id="Rdf74a4efca03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7d051842a54d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b8a7dc14c4c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e2d6b57dd41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371c8da9a47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fd96d94ff4e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104e932bf49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92dbfca434b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392d2b10c4a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DAHLING HOLDING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DAHLING HOLDING 3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2 461 006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DAHLING TOR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Prestmovegen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7514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929 004 213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DAHLING HOLDING 3 AS</a:t>
            </a:r>
          </a:p>
        </p:txBody>
      </p:sp>
    </p:spTree>
  </p:cSld>
  <p:clrMapOvr>
    <a:masterClrMapping xmlns:a="http://schemas.openxmlformats.org/drawingml/2006/main"/>
  </p:clrMapOvr>
</p:sld>
</file>