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9a0ae901564d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97982e670846b3"/>
  </p:sldMasterIdLst>
  <p:sldIdLst>
    <p:sldId xmlns:r="http://schemas.openxmlformats.org/officeDocument/2006/relationships" id="256" r:id="R0802005482b44c5d"/>
    <p:sldId xmlns:r="http://schemas.openxmlformats.org/officeDocument/2006/relationships" id="257" r:id="R3b6f9ce430814d17"/>
    <p:sldId xmlns:r="http://schemas.openxmlformats.org/officeDocument/2006/relationships" id="258" r:id="Rd78a6158cbf142f7"/>
    <p:sldId xmlns:r="http://schemas.openxmlformats.org/officeDocument/2006/relationships" id="259" r:id="R6722c85a26e34755"/>
    <p:sldId xmlns:r="http://schemas.openxmlformats.org/officeDocument/2006/relationships" id="260" r:id="R5ce1ef4334e64e6f"/>
    <p:sldId xmlns:r="http://schemas.openxmlformats.org/officeDocument/2006/relationships" id="261" r:id="R5af28082ec324e29"/>
    <p:sldId xmlns:r="http://schemas.openxmlformats.org/officeDocument/2006/relationships" id="262" r:id="R336a4da663ec4e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97982e670846b3" /><Relationship Type="http://schemas.openxmlformats.org/officeDocument/2006/relationships/slide" Target="/ppt/slides/slide1.xml" Id="R0802005482b44c5d" /><Relationship Type="http://schemas.openxmlformats.org/officeDocument/2006/relationships/slide" Target="/ppt/slides/slide2.xml" Id="R3b6f9ce430814d17" /><Relationship Type="http://schemas.openxmlformats.org/officeDocument/2006/relationships/slide" Target="/ppt/slides/slide3.xml" Id="Rd78a6158cbf142f7" /><Relationship Type="http://schemas.openxmlformats.org/officeDocument/2006/relationships/slide" Target="/ppt/slides/slide4.xml" Id="R6722c85a26e34755" /><Relationship Type="http://schemas.openxmlformats.org/officeDocument/2006/relationships/slide" Target="/ppt/slides/slide5.xml" Id="R5ce1ef4334e64e6f" /><Relationship Type="http://schemas.openxmlformats.org/officeDocument/2006/relationships/slide" Target="/ppt/slides/slide6.xml" Id="R5af28082ec324e29" /><Relationship Type="http://schemas.openxmlformats.org/officeDocument/2006/relationships/slide" Target="/ppt/slides/slide7.xml" Id="R336a4da663ec4e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d0d702a8640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beb2de6ea476d" /><Relationship Type="http://schemas.openxmlformats.org/officeDocument/2006/relationships/theme" Target="/ppt/slideMasters/theme/theme1.xml" Id="R679f23c0e06d4f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8beb2de6ea47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bcd7d3fb344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d38f93b784a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95ed7500646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8fdf943c643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871b7d43748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dbc715fb24d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7cfc68bf746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LOPAS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LOPAS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8 683 101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3 747 517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3 319 328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4 160 530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ASPEHAUG VIDAR TEIS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Ørnetua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6009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929 025 539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