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43fbffd33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b039b3f31941cd"/>
  </p:sldMasterIdLst>
  <p:sldIdLst>
    <p:sldId xmlns:r="http://schemas.openxmlformats.org/officeDocument/2006/relationships" id="256" r:id="R32b768e70f9746cb"/>
    <p:sldId xmlns:r="http://schemas.openxmlformats.org/officeDocument/2006/relationships" id="257" r:id="R9ba8bfae01db4f9b"/>
    <p:sldId xmlns:r="http://schemas.openxmlformats.org/officeDocument/2006/relationships" id="258" r:id="Rc8dbd386301345f6"/>
    <p:sldId xmlns:r="http://schemas.openxmlformats.org/officeDocument/2006/relationships" id="259" r:id="R2b364b4e23ed4435"/>
    <p:sldId xmlns:r="http://schemas.openxmlformats.org/officeDocument/2006/relationships" id="260" r:id="Rfcac8e05eef94204"/>
    <p:sldId xmlns:r="http://schemas.openxmlformats.org/officeDocument/2006/relationships" id="261" r:id="Rea0b63d0fed44bb7"/>
    <p:sldId xmlns:r="http://schemas.openxmlformats.org/officeDocument/2006/relationships" id="262" r:id="R8f76001317c9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039b3f31941cd" /><Relationship Type="http://schemas.openxmlformats.org/officeDocument/2006/relationships/slide" Target="/ppt/slides/slide1.xml" Id="R32b768e70f9746cb" /><Relationship Type="http://schemas.openxmlformats.org/officeDocument/2006/relationships/slide" Target="/ppt/slides/slide2.xml" Id="R9ba8bfae01db4f9b" /><Relationship Type="http://schemas.openxmlformats.org/officeDocument/2006/relationships/slide" Target="/ppt/slides/slide3.xml" Id="Rc8dbd386301345f6" /><Relationship Type="http://schemas.openxmlformats.org/officeDocument/2006/relationships/slide" Target="/ppt/slides/slide4.xml" Id="R2b364b4e23ed4435" /><Relationship Type="http://schemas.openxmlformats.org/officeDocument/2006/relationships/slide" Target="/ppt/slides/slide5.xml" Id="Rfcac8e05eef94204" /><Relationship Type="http://schemas.openxmlformats.org/officeDocument/2006/relationships/slide" Target="/ppt/slides/slide6.xml" Id="Rea0b63d0fed44bb7" /><Relationship Type="http://schemas.openxmlformats.org/officeDocument/2006/relationships/slide" Target="/ppt/slides/slide7.xml" Id="R8f76001317c9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3adf7685f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eb5d7ebce417c" /><Relationship Type="http://schemas.openxmlformats.org/officeDocument/2006/relationships/theme" Target="/ppt/slideMasters/theme/theme1.xml" Id="Ra2ef519a3d86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0eb5d7ebce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bab01796f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b6be94a7043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eba0bf768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105f6730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20973df3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e5f259efd43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19a5f70c4e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26 419 634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3 389 354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2 649 528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3 598 257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6 045 024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HEKS BESSERUD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 KAPITAL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BERG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Balchens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929 045 157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 AS</a:t>
            </a:r>
          </a:p>
        </p:txBody>
      </p:sp>
    </p:spTree>
  </p:cSld>
  <p:clrMapOvr>
    <a:masterClrMapping xmlns:a="http://schemas.openxmlformats.org/drawingml/2006/main"/>
  </p:clrMapOvr>
</p:sld>
</file>