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76679607f24c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a6a7b8a29246ec"/>
  </p:sldMasterIdLst>
  <p:sldIdLst>
    <p:sldId xmlns:r="http://schemas.openxmlformats.org/officeDocument/2006/relationships" id="256" r:id="R1a0b765a55094bf1"/>
    <p:sldId xmlns:r="http://schemas.openxmlformats.org/officeDocument/2006/relationships" id="257" r:id="R1aac400de5054c5f"/>
    <p:sldId xmlns:r="http://schemas.openxmlformats.org/officeDocument/2006/relationships" id="258" r:id="Rb1cf3ca46288436e"/>
    <p:sldId xmlns:r="http://schemas.openxmlformats.org/officeDocument/2006/relationships" id="259" r:id="R020d2b0b7b524517"/>
    <p:sldId xmlns:r="http://schemas.openxmlformats.org/officeDocument/2006/relationships" id="260" r:id="R59b1031c4da6424f"/>
    <p:sldId xmlns:r="http://schemas.openxmlformats.org/officeDocument/2006/relationships" id="261" r:id="R6593087fd50640bd"/>
    <p:sldId xmlns:r="http://schemas.openxmlformats.org/officeDocument/2006/relationships" id="262" r:id="Rd3408a0c569c45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6a7b8a29246ec" /><Relationship Type="http://schemas.openxmlformats.org/officeDocument/2006/relationships/slide" Target="/ppt/slides/slide1.xml" Id="R1a0b765a55094bf1" /><Relationship Type="http://schemas.openxmlformats.org/officeDocument/2006/relationships/slide" Target="/ppt/slides/slide2.xml" Id="R1aac400de5054c5f" /><Relationship Type="http://schemas.openxmlformats.org/officeDocument/2006/relationships/slide" Target="/ppt/slides/slide3.xml" Id="Rb1cf3ca46288436e" /><Relationship Type="http://schemas.openxmlformats.org/officeDocument/2006/relationships/slide" Target="/ppt/slides/slide4.xml" Id="R020d2b0b7b524517" /><Relationship Type="http://schemas.openxmlformats.org/officeDocument/2006/relationships/slide" Target="/ppt/slides/slide5.xml" Id="R59b1031c4da6424f" /><Relationship Type="http://schemas.openxmlformats.org/officeDocument/2006/relationships/slide" Target="/ppt/slides/slide6.xml" Id="R6593087fd50640bd" /><Relationship Type="http://schemas.openxmlformats.org/officeDocument/2006/relationships/slide" Target="/ppt/slides/slide7.xml" Id="Rd3408a0c569c45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fb307acd7044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4a71cb542454c" /><Relationship Type="http://schemas.openxmlformats.org/officeDocument/2006/relationships/theme" Target="/ppt/slideMasters/theme/theme1.xml" Id="Rb88e6d8815e940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f4a71cb54245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9aa60806546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c1478d41940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5d1c0381c4c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3f8bc81a84a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578e31b694f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2694275c94e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bbd99e6944f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FIRE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FIRE TOPCO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245 891 000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248 402 000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FSN CAPITAL GP VI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FSN Capital Partners AS, Ruseløkkveien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929 047 788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FIRE TOPCO AS</a:t>
            </a:r>
          </a:p>
        </p:txBody>
      </p:sp>
    </p:spTree>
  </p:cSld>
  <p:clrMapOvr>
    <a:masterClrMapping xmlns:a="http://schemas.openxmlformats.org/drawingml/2006/main"/>
  </p:clrMapOvr>
</p:sld>
</file>