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eb53d3cd39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82ae651c25455c"/>
  </p:sldMasterIdLst>
  <p:sldIdLst>
    <p:sldId xmlns:r="http://schemas.openxmlformats.org/officeDocument/2006/relationships" id="256" r:id="R83e05a84ebe44060"/>
    <p:sldId xmlns:r="http://schemas.openxmlformats.org/officeDocument/2006/relationships" id="257" r:id="Rc0cbbef649814ae5"/>
    <p:sldId xmlns:r="http://schemas.openxmlformats.org/officeDocument/2006/relationships" id="258" r:id="R71b52dccb1764817"/>
    <p:sldId xmlns:r="http://schemas.openxmlformats.org/officeDocument/2006/relationships" id="259" r:id="R52e90c180ace429a"/>
    <p:sldId xmlns:r="http://schemas.openxmlformats.org/officeDocument/2006/relationships" id="260" r:id="R84cd99f1e08d49fb"/>
    <p:sldId xmlns:r="http://schemas.openxmlformats.org/officeDocument/2006/relationships" id="261" r:id="R11c2697fc62345da"/>
    <p:sldId xmlns:r="http://schemas.openxmlformats.org/officeDocument/2006/relationships" id="262" r:id="R605ba127b697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2ae651c25455c" /><Relationship Type="http://schemas.openxmlformats.org/officeDocument/2006/relationships/slide" Target="/ppt/slides/slide1.xml" Id="R83e05a84ebe44060" /><Relationship Type="http://schemas.openxmlformats.org/officeDocument/2006/relationships/slide" Target="/ppt/slides/slide2.xml" Id="Rc0cbbef649814ae5" /><Relationship Type="http://schemas.openxmlformats.org/officeDocument/2006/relationships/slide" Target="/ppt/slides/slide3.xml" Id="R71b52dccb1764817" /><Relationship Type="http://schemas.openxmlformats.org/officeDocument/2006/relationships/slide" Target="/ppt/slides/slide4.xml" Id="R52e90c180ace429a" /><Relationship Type="http://schemas.openxmlformats.org/officeDocument/2006/relationships/slide" Target="/ppt/slides/slide5.xml" Id="R84cd99f1e08d49fb" /><Relationship Type="http://schemas.openxmlformats.org/officeDocument/2006/relationships/slide" Target="/ppt/slides/slide6.xml" Id="R11c2697fc62345da" /><Relationship Type="http://schemas.openxmlformats.org/officeDocument/2006/relationships/slide" Target="/ppt/slides/slide7.xml" Id="R605ba127b697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4da827571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f8d3934404fcf" /><Relationship Type="http://schemas.openxmlformats.org/officeDocument/2006/relationships/theme" Target="/ppt/slideMasters/theme/theme1.xml" Id="R0cba1b8a0f04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f8d393440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f3732891d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c359af75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87aef2b7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dc675d0b0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c67fdfaf8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293bb5fed40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54de16910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 HEL 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 HEL HALL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−57 344 705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33 453 399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628 500 683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PROSJEKT 163 AS  –  54,8 %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PROSJEKT 163 AS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INVEST 70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INVEST 70 AS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c/oArctic Real Estate Management AS, 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929 048 709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 HEL HALL AS</a:t>
            </a:r>
          </a:p>
        </p:txBody>
      </p:sp>
    </p:spTree>
  </p:cSld>
  <p:clrMapOvr>
    <a:masterClrMapping xmlns:a="http://schemas.openxmlformats.org/drawingml/2006/main"/>
  </p:clrMapOvr>
</p:sld>
</file>