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fd09af1f36b402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4ceb4f6aa3c4da0"/>
  </p:sldMasterIdLst>
  <p:sldIdLst>
    <p:sldId xmlns:r="http://schemas.openxmlformats.org/officeDocument/2006/relationships" id="256" r:id="Rcdf5970443fa4586"/>
    <p:sldId xmlns:r="http://schemas.openxmlformats.org/officeDocument/2006/relationships" id="257" r:id="R33177f33e5dc480a"/>
    <p:sldId xmlns:r="http://schemas.openxmlformats.org/officeDocument/2006/relationships" id="258" r:id="R8f85fc10c7984ea4"/>
    <p:sldId xmlns:r="http://schemas.openxmlformats.org/officeDocument/2006/relationships" id="259" r:id="Re8b4eb7d35244bdf"/>
    <p:sldId xmlns:r="http://schemas.openxmlformats.org/officeDocument/2006/relationships" id="260" r:id="R20369bc7f8534c8b"/>
    <p:sldId xmlns:r="http://schemas.openxmlformats.org/officeDocument/2006/relationships" id="261" r:id="R8d1629f46c174ce0"/>
    <p:sldId xmlns:r="http://schemas.openxmlformats.org/officeDocument/2006/relationships" id="262" r:id="Rc6f6f179e4bd43d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4ceb4f6aa3c4da0" /><Relationship Type="http://schemas.openxmlformats.org/officeDocument/2006/relationships/slide" Target="/ppt/slides/slide1.xml" Id="Rcdf5970443fa4586" /><Relationship Type="http://schemas.openxmlformats.org/officeDocument/2006/relationships/slide" Target="/ppt/slides/slide2.xml" Id="R33177f33e5dc480a" /><Relationship Type="http://schemas.openxmlformats.org/officeDocument/2006/relationships/slide" Target="/ppt/slides/slide3.xml" Id="R8f85fc10c7984ea4" /><Relationship Type="http://schemas.openxmlformats.org/officeDocument/2006/relationships/slide" Target="/ppt/slides/slide4.xml" Id="Re8b4eb7d35244bdf" /><Relationship Type="http://schemas.openxmlformats.org/officeDocument/2006/relationships/slide" Target="/ppt/slides/slide5.xml" Id="R20369bc7f8534c8b" /><Relationship Type="http://schemas.openxmlformats.org/officeDocument/2006/relationships/slide" Target="/ppt/slides/slide6.xml" Id="R8d1629f46c174ce0" /><Relationship Type="http://schemas.openxmlformats.org/officeDocument/2006/relationships/slide" Target="/ppt/slides/slide7.xml" Id="Rc6f6f179e4bd43d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35a290bf3e5489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cc14b349e140f6" /><Relationship Type="http://schemas.openxmlformats.org/officeDocument/2006/relationships/theme" Target="/ppt/slideMasters/theme/theme1.xml" Id="R0f77deb748104df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4cc14b349e140f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9217a0b9234a6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49ff55b7084b0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345782ab57446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79fc12921f44b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15c83fd7f0480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846eb48d1d4bb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c9f847429c4ce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BOLAKS GROUP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BOLAKS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BOLAKS GROUP AS ble etablert [år] og holder til i Eikelandsosen.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BOLAKS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BOLAKS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BOLAKS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16 763 282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67 520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51 347 948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1 747 005 622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1 801 147 992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BOLAKS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BOLAKS HOLDING AS  –  16,2 %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P2H INVEST AS  –  9,7 %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JOHO INVEST AS  –  9,7 %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TOMAHAWK AS  –  9,7 %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ETH INVEST AS  –  9,5 %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PROMARE AS  –  8,4 %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BOLAKS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Fusavegen 281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5640 Eikelandsosen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929 068 319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BOLAKS GROUP AS</a:t>
            </a:r>
          </a:p>
        </p:txBody>
      </p:sp>
    </p:spTree>
  </p:cSld>
  <p:clrMapOvr>
    <a:masterClrMapping xmlns:a="http://schemas.openxmlformats.org/drawingml/2006/main"/>
  </p:clrMapOvr>
</p:sld>
</file>