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f6070c39c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691a5590843de"/>
  </p:sldMasterIdLst>
  <p:sldIdLst>
    <p:sldId xmlns:r="http://schemas.openxmlformats.org/officeDocument/2006/relationships" id="256" r:id="Rd807238f47ed4daf"/>
    <p:sldId xmlns:r="http://schemas.openxmlformats.org/officeDocument/2006/relationships" id="257" r:id="Redc5e0662468471a"/>
    <p:sldId xmlns:r="http://schemas.openxmlformats.org/officeDocument/2006/relationships" id="258" r:id="Rc76e7004ec394cd8"/>
    <p:sldId xmlns:r="http://schemas.openxmlformats.org/officeDocument/2006/relationships" id="259" r:id="R67110b43560640e5"/>
    <p:sldId xmlns:r="http://schemas.openxmlformats.org/officeDocument/2006/relationships" id="260" r:id="R18ef742d7976474c"/>
    <p:sldId xmlns:r="http://schemas.openxmlformats.org/officeDocument/2006/relationships" id="261" r:id="R79af97f571574a10"/>
    <p:sldId xmlns:r="http://schemas.openxmlformats.org/officeDocument/2006/relationships" id="262" r:id="Ra1d194b79c20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691a5590843de" /><Relationship Type="http://schemas.openxmlformats.org/officeDocument/2006/relationships/slide" Target="/ppt/slides/slide1.xml" Id="Rd807238f47ed4daf" /><Relationship Type="http://schemas.openxmlformats.org/officeDocument/2006/relationships/slide" Target="/ppt/slides/slide2.xml" Id="Redc5e0662468471a" /><Relationship Type="http://schemas.openxmlformats.org/officeDocument/2006/relationships/slide" Target="/ppt/slides/slide3.xml" Id="Rc76e7004ec394cd8" /><Relationship Type="http://schemas.openxmlformats.org/officeDocument/2006/relationships/slide" Target="/ppt/slides/slide4.xml" Id="R67110b43560640e5" /><Relationship Type="http://schemas.openxmlformats.org/officeDocument/2006/relationships/slide" Target="/ppt/slides/slide5.xml" Id="R18ef742d7976474c" /><Relationship Type="http://schemas.openxmlformats.org/officeDocument/2006/relationships/slide" Target="/ppt/slides/slide6.xml" Id="R79af97f571574a10" /><Relationship Type="http://schemas.openxmlformats.org/officeDocument/2006/relationships/slide" Target="/ppt/slides/slide7.xml" Id="Ra1d194b79c20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3cecfd10e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e0c39bc84fd7" /><Relationship Type="http://schemas.openxmlformats.org/officeDocument/2006/relationships/theme" Target="/ppt/slideMasters/theme/theme1.xml" Id="Re2db45eb7219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ae0c39bc8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3e6aa03d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bdca90a8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4a8629c2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4618e117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92a34c6f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4c5a6c61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6761a7b9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ELEMENT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ESPEN VINDØY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42F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