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9270ceaf34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cfa853b004bf9"/>
  </p:sldMasterIdLst>
  <p:sldIdLst>
    <p:sldId xmlns:r="http://schemas.openxmlformats.org/officeDocument/2006/relationships" id="256" r:id="Rae7fd0e171b849e5"/>
    <p:sldId xmlns:r="http://schemas.openxmlformats.org/officeDocument/2006/relationships" id="257" r:id="R843849d8330f4532"/>
    <p:sldId xmlns:r="http://schemas.openxmlformats.org/officeDocument/2006/relationships" id="258" r:id="R8c88dca24a7d4612"/>
    <p:sldId xmlns:r="http://schemas.openxmlformats.org/officeDocument/2006/relationships" id="259" r:id="Rdc3e0d38f67a495f"/>
    <p:sldId xmlns:r="http://schemas.openxmlformats.org/officeDocument/2006/relationships" id="260" r:id="Rdd70f8899c6c41a4"/>
    <p:sldId xmlns:r="http://schemas.openxmlformats.org/officeDocument/2006/relationships" id="261" r:id="R55cfc8da88c6453f"/>
    <p:sldId xmlns:r="http://schemas.openxmlformats.org/officeDocument/2006/relationships" id="262" r:id="R8df9ba51ddfd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cfa853b004bf9" /><Relationship Type="http://schemas.openxmlformats.org/officeDocument/2006/relationships/slide" Target="/ppt/slides/slide1.xml" Id="Rae7fd0e171b849e5" /><Relationship Type="http://schemas.openxmlformats.org/officeDocument/2006/relationships/slide" Target="/ppt/slides/slide2.xml" Id="R843849d8330f4532" /><Relationship Type="http://schemas.openxmlformats.org/officeDocument/2006/relationships/slide" Target="/ppt/slides/slide3.xml" Id="R8c88dca24a7d4612" /><Relationship Type="http://schemas.openxmlformats.org/officeDocument/2006/relationships/slide" Target="/ppt/slides/slide4.xml" Id="Rdc3e0d38f67a495f" /><Relationship Type="http://schemas.openxmlformats.org/officeDocument/2006/relationships/slide" Target="/ppt/slides/slide5.xml" Id="Rdd70f8899c6c41a4" /><Relationship Type="http://schemas.openxmlformats.org/officeDocument/2006/relationships/slide" Target="/ppt/slides/slide6.xml" Id="R55cfc8da88c6453f" /><Relationship Type="http://schemas.openxmlformats.org/officeDocument/2006/relationships/slide" Target="/ppt/slides/slide7.xml" Id="R8df9ba51ddfd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c255f5355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f8fc838ff4b8f" /><Relationship Type="http://schemas.openxmlformats.org/officeDocument/2006/relationships/theme" Target="/ppt/slideMasters/theme/theme1.xml" Id="R4d2ccab2a49f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5f8fc838ff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5746d74ae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937d93a2e4a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ba9ae8b8b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432e83c6e4a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d13334004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732d92e949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af5d0cbca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