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ac41bc40c747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29c0327ea84c50"/>
  </p:sldMasterIdLst>
  <p:sldIdLst>
    <p:sldId xmlns:r="http://schemas.openxmlformats.org/officeDocument/2006/relationships" id="256" r:id="R730cb63bf4494cf3"/>
    <p:sldId xmlns:r="http://schemas.openxmlformats.org/officeDocument/2006/relationships" id="257" r:id="Re2a7829c78a248cc"/>
    <p:sldId xmlns:r="http://schemas.openxmlformats.org/officeDocument/2006/relationships" id="258" r:id="Rbe6e098d27554b74"/>
    <p:sldId xmlns:r="http://schemas.openxmlformats.org/officeDocument/2006/relationships" id="259" r:id="Ra17bb1b19e3746ec"/>
    <p:sldId xmlns:r="http://schemas.openxmlformats.org/officeDocument/2006/relationships" id="260" r:id="R3990402301c74b88"/>
    <p:sldId xmlns:r="http://schemas.openxmlformats.org/officeDocument/2006/relationships" id="261" r:id="R010d650357b04c91"/>
    <p:sldId xmlns:r="http://schemas.openxmlformats.org/officeDocument/2006/relationships" id="262" r:id="Rde75395bd72a49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9c0327ea84c50" /><Relationship Type="http://schemas.openxmlformats.org/officeDocument/2006/relationships/slide" Target="/ppt/slides/slide1.xml" Id="R730cb63bf4494cf3" /><Relationship Type="http://schemas.openxmlformats.org/officeDocument/2006/relationships/slide" Target="/ppt/slides/slide2.xml" Id="Re2a7829c78a248cc" /><Relationship Type="http://schemas.openxmlformats.org/officeDocument/2006/relationships/slide" Target="/ppt/slides/slide3.xml" Id="Rbe6e098d27554b74" /><Relationship Type="http://schemas.openxmlformats.org/officeDocument/2006/relationships/slide" Target="/ppt/slides/slide4.xml" Id="Ra17bb1b19e3746ec" /><Relationship Type="http://schemas.openxmlformats.org/officeDocument/2006/relationships/slide" Target="/ppt/slides/slide5.xml" Id="R3990402301c74b88" /><Relationship Type="http://schemas.openxmlformats.org/officeDocument/2006/relationships/slide" Target="/ppt/slides/slide6.xml" Id="R010d650357b04c91" /><Relationship Type="http://schemas.openxmlformats.org/officeDocument/2006/relationships/slide" Target="/ppt/slides/slide7.xml" Id="Rde75395bd72a49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3efe07e2a40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f511950ab435d" /><Relationship Type="http://schemas.openxmlformats.org/officeDocument/2006/relationships/theme" Target="/ppt/slideMasters/theme/theme1.xml" Id="R30c4f80805cc44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8f511950ab43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4801048b645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4ec7a574f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c6f2e57f84d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d1ca9b8a045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add6a82e748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e125040c241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0dc4a85aa44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