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31270b4710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881eb05ad4ffe"/>
  </p:sldMasterIdLst>
  <p:sldIdLst>
    <p:sldId xmlns:r="http://schemas.openxmlformats.org/officeDocument/2006/relationships" id="256" r:id="Rbeb8d3cec81541d3"/>
    <p:sldId xmlns:r="http://schemas.openxmlformats.org/officeDocument/2006/relationships" id="257" r:id="R250f3afc0f684e93"/>
    <p:sldId xmlns:r="http://schemas.openxmlformats.org/officeDocument/2006/relationships" id="258" r:id="R61e3cd597fec4b75"/>
    <p:sldId xmlns:r="http://schemas.openxmlformats.org/officeDocument/2006/relationships" id="259" r:id="Re90f935646424d1b"/>
    <p:sldId xmlns:r="http://schemas.openxmlformats.org/officeDocument/2006/relationships" id="260" r:id="Rc6fe69b9985b4984"/>
    <p:sldId xmlns:r="http://schemas.openxmlformats.org/officeDocument/2006/relationships" id="261" r:id="Re0d52ad5cb7a4e6a"/>
    <p:sldId xmlns:r="http://schemas.openxmlformats.org/officeDocument/2006/relationships" id="262" r:id="R04bb15c45cfd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881eb05ad4ffe" /><Relationship Type="http://schemas.openxmlformats.org/officeDocument/2006/relationships/slide" Target="/ppt/slides/slide1.xml" Id="Rbeb8d3cec81541d3" /><Relationship Type="http://schemas.openxmlformats.org/officeDocument/2006/relationships/slide" Target="/ppt/slides/slide2.xml" Id="R250f3afc0f684e93" /><Relationship Type="http://schemas.openxmlformats.org/officeDocument/2006/relationships/slide" Target="/ppt/slides/slide3.xml" Id="R61e3cd597fec4b75" /><Relationship Type="http://schemas.openxmlformats.org/officeDocument/2006/relationships/slide" Target="/ppt/slides/slide4.xml" Id="Re90f935646424d1b" /><Relationship Type="http://schemas.openxmlformats.org/officeDocument/2006/relationships/slide" Target="/ppt/slides/slide5.xml" Id="Rc6fe69b9985b4984" /><Relationship Type="http://schemas.openxmlformats.org/officeDocument/2006/relationships/slide" Target="/ppt/slides/slide6.xml" Id="Re0d52ad5cb7a4e6a" /><Relationship Type="http://schemas.openxmlformats.org/officeDocument/2006/relationships/slide" Target="/ppt/slides/slide7.xml" Id="R04bb15c45cfd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04baccade4a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18a6375fa4451" /><Relationship Type="http://schemas.openxmlformats.org/officeDocument/2006/relationships/theme" Target="/ppt/slideMasters/theme/theme1.xml" Id="R00b36a94dc37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18a6375fa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dbbd836d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94ffc69c4b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f2b4139d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aab7f5c89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5894e66a749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c9891eae3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9f4d1ad0c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EKRENE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EKRENE INVEST AS ble etablert [år] og holder til i Sveio.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ÅGE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Gjeringstjørn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5550 Sveio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929 134 605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EKRENE INVEST AS</a:t>
            </a:r>
          </a:p>
        </p:txBody>
      </p:sp>
    </p:spTree>
  </p:cSld>
  <p:clrMapOvr>
    <a:masterClrMapping xmlns:a="http://schemas.openxmlformats.org/drawingml/2006/main"/>
  </p:clrMapOvr>
</p:sld>
</file>