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c716fd35a448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e9b7988b0f49e2"/>
  </p:sldMasterIdLst>
  <p:sldIdLst>
    <p:sldId xmlns:r="http://schemas.openxmlformats.org/officeDocument/2006/relationships" id="256" r:id="R5c3342a61762461d"/>
    <p:sldId xmlns:r="http://schemas.openxmlformats.org/officeDocument/2006/relationships" id="257" r:id="Rc38733e27fcf47cc"/>
    <p:sldId xmlns:r="http://schemas.openxmlformats.org/officeDocument/2006/relationships" id="258" r:id="R2e9b69047fad45d0"/>
    <p:sldId xmlns:r="http://schemas.openxmlformats.org/officeDocument/2006/relationships" id="259" r:id="R723cc1f715854ee9"/>
    <p:sldId xmlns:r="http://schemas.openxmlformats.org/officeDocument/2006/relationships" id="260" r:id="Rc050fb11f41d4115"/>
    <p:sldId xmlns:r="http://schemas.openxmlformats.org/officeDocument/2006/relationships" id="261" r:id="R7169ea3df4ae48a5"/>
    <p:sldId xmlns:r="http://schemas.openxmlformats.org/officeDocument/2006/relationships" id="262" r:id="R2cec1c9bca4847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e9b7988b0f49e2" /><Relationship Type="http://schemas.openxmlformats.org/officeDocument/2006/relationships/slide" Target="/ppt/slides/slide1.xml" Id="R5c3342a61762461d" /><Relationship Type="http://schemas.openxmlformats.org/officeDocument/2006/relationships/slide" Target="/ppt/slides/slide2.xml" Id="Rc38733e27fcf47cc" /><Relationship Type="http://schemas.openxmlformats.org/officeDocument/2006/relationships/slide" Target="/ppt/slides/slide3.xml" Id="R2e9b69047fad45d0" /><Relationship Type="http://schemas.openxmlformats.org/officeDocument/2006/relationships/slide" Target="/ppt/slides/slide4.xml" Id="R723cc1f715854ee9" /><Relationship Type="http://schemas.openxmlformats.org/officeDocument/2006/relationships/slide" Target="/ppt/slides/slide5.xml" Id="Rc050fb11f41d4115" /><Relationship Type="http://schemas.openxmlformats.org/officeDocument/2006/relationships/slide" Target="/ppt/slides/slide6.xml" Id="R7169ea3df4ae48a5" /><Relationship Type="http://schemas.openxmlformats.org/officeDocument/2006/relationships/slide" Target="/ppt/slides/slide7.xml" Id="R2cec1c9bca4847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29322be8ca46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993bfad7545fa" /><Relationship Type="http://schemas.openxmlformats.org/officeDocument/2006/relationships/theme" Target="/ppt/slideMasters/theme/theme1.xml" Id="Re89bde049d8645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b993bfad7545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3be13d58f4b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2c637f96041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f02ddbde74d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3525d0a4d40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7b3699aca4c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b1069803b4b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fe4c0fe1f47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PHUKET RESTAURANT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PHUKET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PHUKET RESTAURANT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PHUKET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PHUKET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PHUKET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3 503 425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−178 814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−189 038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−659 786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269 131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PHUKET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NADARAJA SATHESWARAN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PHUKET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929 135 601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PHUKET RESTAURANT AS</a:t>
            </a:r>
          </a:p>
        </p:txBody>
      </p:sp>
    </p:spTree>
  </p:cSld>
  <p:clrMapOvr>
    <a:masterClrMapping xmlns:a="http://schemas.openxmlformats.org/drawingml/2006/main"/>
  </p:clrMapOvr>
</p:sld>
</file>