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0d4adb9e8740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bd7ccb61d6440f"/>
  </p:sldMasterIdLst>
  <p:sldIdLst>
    <p:sldId xmlns:r="http://schemas.openxmlformats.org/officeDocument/2006/relationships" id="256" r:id="R6dd7ad9516954eec"/>
    <p:sldId xmlns:r="http://schemas.openxmlformats.org/officeDocument/2006/relationships" id="257" r:id="R0f7217e2189f4434"/>
    <p:sldId xmlns:r="http://schemas.openxmlformats.org/officeDocument/2006/relationships" id="258" r:id="R75225e83d53c4907"/>
    <p:sldId xmlns:r="http://schemas.openxmlformats.org/officeDocument/2006/relationships" id="259" r:id="Rbfb8f0c25ebd45ac"/>
    <p:sldId xmlns:r="http://schemas.openxmlformats.org/officeDocument/2006/relationships" id="260" r:id="R371ed73eb28e41dc"/>
    <p:sldId xmlns:r="http://schemas.openxmlformats.org/officeDocument/2006/relationships" id="261" r:id="R48e8953e6c3a42ac"/>
    <p:sldId xmlns:r="http://schemas.openxmlformats.org/officeDocument/2006/relationships" id="262" r:id="R9e15f6a095204e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bd7ccb61d6440f" /><Relationship Type="http://schemas.openxmlformats.org/officeDocument/2006/relationships/slide" Target="/ppt/slides/slide1.xml" Id="R6dd7ad9516954eec" /><Relationship Type="http://schemas.openxmlformats.org/officeDocument/2006/relationships/slide" Target="/ppt/slides/slide2.xml" Id="R0f7217e2189f4434" /><Relationship Type="http://schemas.openxmlformats.org/officeDocument/2006/relationships/slide" Target="/ppt/slides/slide3.xml" Id="R75225e83d53c4907" /><Relationship Type="http://schemas.openxmlformats.org/officeDocument/2006/relationships/slide" Target="/ppt/slides/slide4.xml" Id="Rbfb8f0c25ebd45ac" /><Relationship Type="http://schemas.openxmlformats.org/officeDocument/2006/relationships/slide" Target="/ppt/slides/slide5.xml" Id="R371ed73eb28e41dc" /><Relationship Type="http://schemas.openxmlformats.org/officeDocument/2006/relationships/slide" Target="/ppt/slides/slide6.xml" Id="R48e8953e6c3a42ac" /><Relationship Type="http://schemas.openxmlformats.org/officeDocument/2006/relationships/slide" Target="/ppt/slides/slide7.xml" Id="R9e15f6a095204e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d3e045ea0f4c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547093cfb4192" /><Relationship Type="http://schemas.openxmlformats.org/officeDocument/2006/relationships/theme" Target="/ppt/slideMasters/theme/theme1.xml" Id="R2ff9ef4d1ad042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3547093cfb41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ea9bc50e64b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c7000a65844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b2b60651143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a2581142640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40552e4b045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984e08dd047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876e8bbeb44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HELLAND BYGG OG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HELLAND BYGG OG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HELLAND BYGG OG MASKIN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HELLAND BYGG OG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HELLAND BYGG OG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HELLAND BYGG OG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799 480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389 806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HELLAND BYGG OG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HELLAND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HELLAND BYGG OG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Ørehaug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5414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929 155 270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HELLAND BYGG OG MASKIN AS</a:t>
            </a:r>
          </a:p>
        </p:txBody>
      </p:sp>
    </p:spTree>
  </p:cSld>
  <p:clrMapOvr>
    <a:masterClrMapping xmlns:a="http://schemas.openxmlformats.org/drawingml/2006/main"/>
  </p:clrMapOvr>
</p:sld>
</file>