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da6c9d996d43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6ccbe313d14497"/>
  </p:sldMasterIdLst>
  <p:sldIdLst>
    <p:sldId xmlns:r="http://schemas.openxmlformats.org/officeDocument/2006/relationships" id="256" r:id="R37dd1fe36c134489"/>
    <p:sldId xmlns:r="http://schemas.openxmlformats.org/officeDocument/2006/relationships" id="257" r:id="Rdc23963389774b1e"/>
    <p:sldId xmlns:r="http://schemas.openxmlformats.org/officeDocument/2006/relationships" id="258" r:id="R893f45de25234bca"/>
    <p:sldId xmlns:r="http://schemas.openxmlformats.org/officeDocument/2006/relationships" id="259" r:id="Rce599f05a6294bc3"/>
    <p:sldId xmlns:r="http://schemas.openxmlformats.org/officeDocument/2006/relationships" id="260" r:id="Rc1f01e83f88847fc"/>
    <p:sldId xmlns:r="http://schemas.openxmlformats.org/officeDocument/2006/relationships" id="261" r:id="Rc1531b69436d488b"/>
    <p:sldId xmlns:r="http://schemas.openxmlformats.org/officeDocument/2006/relationships" id="262" r:id="R985a9dc92bd8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ccbe313d14497" /><Relationship Type="http://schemas.openxmlformats.org/officeDocument/2006/relationships/slide" Target="/ppt/slides/slide1.xml" Id="R37dd1fe36c134489" /><Relationship Type="http://schemas.openxmlformats.org/officeDocument/2006/relationships/slide" Target="/ppt/slides/slide2.xml" Id="Rdc23963389774b1e" /><Relationship Type="http://schemas.openxmlformats.org/officeDocument/2006/relationships/slide" Target="/ppt/slides/slide3.xml" Id="R893f45de25234bca" /><Relationship Type="http://schemas.openxmlformats.org/officeDocument/2006/relationships/slide" Target="/ppt/slides/slide4.xml" Id="Rce599f05a6294bc3" /><Relationship Type="http://schemas.openxmlformats.org/officeDocument/2006/relationships/slide" Target="/ppt/slides/slide5.xml" Id="Rc1f01e83f88847fc" /><Relationship Type="http://schemas.openxmlformats.org/officeDocument/2006/relationships/slide" Target="/ppt/slides/slide6.xml" Id="Rc1531b69436d488b" /><Relationship Type="http://schemas.openxmlformats.org/officeDocument/2006/relationships/slide" Target="/ppt/slides/slide7.xml" Id="R985a9dc92bd8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65e35b72647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8a408977e4022" /><Relationship Type="http://schemas.openxmlformats.org/officeDocument/2006/relationships/theme" Target="/ppt/slideMasters/theme/theme1.xml" Id="R6ab39367b73345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38a408977e40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866bf3ec64a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b6c1e31b449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f48de2a27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587fcdb91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0b597d94f4e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6df6482444e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94f099899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BALLAND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BALLAND KEVIN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Kevin Balland, Balandsneset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929 207 513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