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a56a6c07d040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5c4ca65e464b95"/>
  </p:sldMasterIdLst>
  <p:sldIdLst>
    <p:sldId xmlns:r="http://schemas.openxmlformats.org/officeDocument/2006/relationships" id="256" r:id="R612c8aca24784327"/>
    <p:sldId xmlns:r="http://schemas.openxmlformats.org/officeDocument/2006/relationships" id="257" r:id="R8fc1d5b610104173"/>
    <p:sldId xmlns:r="http://schemas.openxmlformats.org/officeDocument/2006/relationships" id="258" r:id="R7adfa2bb361e4194"/>
    <p:sldId xmlns:r="http://schemas.openxmlformats.org/officeDocument/2006/relationships" id="259" r:id="R14c1f08e67104b90"/>
    <p:sldId xmlns:r="http://schemas.openxmlformats.org/officeDocument/2006/relationships" id="260" r:id="R1a2e60ca7214458c"/>
    <p:sldId xmlns:r="http://schemas.openxmlformats.org/officeDocument/2006/relationships" id="261" r:id="R678c64e3a0724b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5c4ca65e464b95" /><Relationship Type="http://schemas.openxmlformats.org/officeDocument/2006/relationships/slide" Target="/ppt/slides/slide1.xml" Id="R612c8aca24784327" /><Relationship Type="http://schemas.openxmlformats.org/officeDocument/2006/relationships/slide" Target="/ppt/slides/slide2.xml" Id="R8fc1d5b610104173" /><Relationship Type="http://schemas.openxmlformats.org/officeDocument/2006/relationships/slide" Target="/ppt/slides/slide3.xml" Id="R7adfa2bb361e4194" /><Relationship Type="http://schemas.openxmlformats.org/officeDocument/2006/relationships/slide" Target="/ppt/slides/slide4.xml" Id="R14c1f08e67104b90" /><Relationship Type="http://schemas.openxmlformats.org/officeDocument/2006/relationships/slide" Target="/ppt/slides/slide5.xml" Id="R1a2e60ca7214458c" /><Relationship Type="http://schemas.openxmlformats.org/officeDocument/2006/relationships/slide" Target="/ppt/slides/slide6.xml" Id="R678c64e3a0724b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e2f67300e343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066b53b4c489b" /><Relationship Type="http://schemas.openxmlformats.org/officeDocument/2006/relationships/theme" Target="/ppt/slideMasters/theme/theme1.xml" Id="R94a0836375d74d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9066b53b4c48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636242f0c4b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61ca4c70e44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c5055683047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85deb18484b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842668eaf4b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251b4850846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Tor-Arne Holand, Nedre Møllenberg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