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59e9ea5df543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6adb64c198415a"/>
  </p:sldMasterIdLst>
  <p:sldIdLst>
    <p:sldId xmlns:r="http://schemas.openxmlformats.org/officeDocument/2006/relationships" id="256" r:id="Re8031bfb5a964373"/>
    <p:sldId xmlns:r="http://schemas.openxmlformats.org/officeDocument/2006/relationships" id="257" r:id="Rb23c65f0706e4f25"/>
    <p:sldId xmlns:r="http://schemas.openxmlformats.org/officeDocument/2006/relationships" id="258" r:id="Re2e3e7a1f90f4528"/>
    <p:sldId xmlns:r="http://schemas.openxmlformats.org/officeDocument/2006/relationships" id="259" r:id="Raea7c6ba497c4f15"/>
    <p:sldId xmlns:r="http://schemas.openxmlformats.org/officeDocument/2006/relationships" id="260" r:id="R9e80b277d4c44902"/>
    <p:sldId xmlns:r="http://schemas.openxmlformats.org/officeDocument/2006/relationships" id="261" r:id="R51a6e59281f941a2"/>
    <p:sldId xmlns:r="http://schemas.openxmlformats.org/officeDocument/2006/relationships" id="262" r:id="R06cab632b471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6adb64c198415a" /><Relationship Type="http://schemas.openxmlformats.org/officeDocument/2006/relationships/slide" Target="/ppt/slides/slide1.xml" Id="Re8031bfb5a964373" /><Relationship Type="http://schemas.openxmlformats.org/officeDocument/2006/relationships/slide" Target="/ppt/slides/slide2.xml" Id="Rb23c65f0706e4f25" /><Relationship Type="http://schemas.openxmlformats.org/officeDocument/2006/relationships/slide" Target="/ppt/slides/slide3.xml" Id="Re2e3e7a1f90f4528" /><Relationship Type="http://schemas.openxmlformats.org/officeDocument/2006/relationships/slide" Target="/ppt/slides/slide4.xml" Id="Raea7c6ba497c4f15" /><Relationship Type="http://schemas.openxmlformats.org/officeDocument/2006/relationships/slide" Target="/ppt/slides/slide5.xml" Id="R9e80b277d4c44902" /><Relationship Type="http://schemas.openxmlformats.org/officeDocument/2006/relationships/slide" Target="/ppt/slides/slide6.xml" Id="R51a6e59281f941a2" /><Relationship Type="http://schemas.openxmlformats.org/officeDocument/2006/relationships/slide" Target="/ppt/slides/slide7.xml" Id="R06cab632b471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26952fe4f44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559cf50f94f29" /><Relationship Type="http://schemas.openxmlformats.org/officeDocument/2006/relationships/theme" Target="/ppt/slideMasters/theme/theme1.xml" Id="R615d1b886ea94e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9559cf50f94f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50dfd112745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d2cf73915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03e31ced84d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b9b516ce840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c240e204f48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5916157d34e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fdfbef3f340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7 552 531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