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0b4caf73c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d7d3e3465406e"/>
  </p:sldMasterIdLst>
  <p:sldIdLst>
    <p:sldId xmlns:r="http://schemas.openxmlformats.org/officeDocument/2006/relationships" id="256" r:id="R8043ad22a4d44d77"/>
    <p:sldId xmlns:r="http://schemas.openxmlformats.org/officeDocument/2006/relationships" id="257" r:id="R2c4b9c91ec904de7"/>
    <p:sldId xmlns:r="http://schemas.openxmlformats.org/officeDocument/2006/relationships" id="258" r:id="Re8d79f08f25f4055"/>
    <p:sldId xmlns:r="http://schemas.openxmlformats.org/officeDocument/2006/relationships" id="259" r:id="R295422512afd4dc8"/>
    <p:sldId xmlns:r="http://schemas.openxmlformats.org/officeDocument/2006/relationships" id="260" r:id="R2d661279cf414c0a"/>
    <p:sldId xmlns:r="http://schemas.openxmlformats.org/officeDocument/2006/relationships" id="261" r:id="R9be53f4b2ba14da0"/>
    <p:sldId xmlns:r="http://schemas.openxmlformats.org/officeDocument/2006/relationships" id="262" r:id="Ra49b3c7cd7a6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d7d3e3465406e" /><Relationship Type="http://schemas.openxmlformats.org/officeDocument/2006/relationships/slide" Target="/ppt/slides/slide1.xml" Id="R8043ad22a4d44d77" /><Relationship Type="http://schemas.openxmlformats.org/officeDocument/2006/relationships/slide" Target="/ppt/slides/slide2.xml" Id="R2c4b9c91ec904de7" /><Relationship Type="http://schemas.openxmlformats.org/officeDocument/2006/relationships/slide" Target="/ppt/slides/slide3.xml" Id="Re8d79f08f25f4055" /><Relationship Type="http://schemas.openxmlformats.org/officeDocument/2006/relationships/slide" Target="/ppt/slides/slide4.xml" Id="R295422512afd4dc8" /><Relationship Type="http://schemas.openxmlformats.org/officeDocument/2006/relationships/slide" Target="/ppt/slides/slide5.xml" Id="R2d661279cf414c0a" /><Relationship Type="http://schemas.openxmlformats.org/officeDocument/2006/relationships/slide" Target="/ppt/slides/slide6.xml" Id="R9be53f4b2ba14da0" /><Relationship Type="http://schemas.openxmlformats.org/officeDocument/2006/relationships/slide" Target="/ppt/slides/slide7.xml" Id="Ra49b3c7cd7a6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e5ccc4e1247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a3559d5c6406d" /><Relationship Type="http://schemas.openxmlformats.org/officeDocument/2006/relationships/theme" Target="/ppt/slideMasters/theme/theme1.xml" Id="R808c5f29563944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a3559d5c6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a0c3289a5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4d62c090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389366dc46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6951eb07b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584bc4514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56aa071ee44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69f36c539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SHIP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SHIP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7 074 094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7 300 840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929 307 186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