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381a8ce142048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1e48abe6a934e65"/>
  </p:sldMasterIdLst>
  <p:sldIdLst>
    <p:sldId xmlns:r="http://schemas.openxmlformats.org/officeDocument/2006/relationships" id="256" r:id="Reae9e1d417dd4870"/>
    <p:sldId xmlns:r="http://schemas.openxmlformats.org/officeDocument/2006/relationships" id="257" r:id="R11def539eda04ff7"/>
    <p:sldId xmlns:r="http://schemas.openxmlformats.org/officeDocument/2006/relationships" id="258" r:id="R25504cac54dc4a95"/>
    <p:sldId xmlns:r="http://schemas.openxmlformats.org/officeDocument/2006/relationships" id="259" r:id="Rf1283dc09a16477b"/>
    <p:sldId xmlns:r="http://schemas.openxmlformats.org/officeDocument/2006/relationships" id="260" r:id="Rdbcb4511f2904fe2"/>
    <p:sldId xmlns:r="http://schemas.openxmlformats.org/officeDocument/2006/relationships" id="261" r:id="R1a073f71da66498a"/>
    <p:sldId xmlns:r="http://schemas.openxmlformats.org/officeDocument/2006/relationships" id="262" r:id="Rd6da4ef004aa4b6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e48abe6a934e65" /><Relationship Type="http://schemas.openxmlformats.org/officeDocument/2006/relationships/slide" Target="/ppt/slides/slide1.xml" Id="Reae9e1d417dd4870" /><Relationship Type="http://schemas.openxmlformats.org/officeDocument/2006/relationships/slide" Target="/ppt/slides/slide2.xml" Id="R11def539eda04ff7" /><Relationship Type="http://schemas.openxmlformats.org/officeDocument/2006/relationships/slide" Target="/ppt/slides/slide3.xml" Id="R25504cac54dc4a95" /><Relationship Type="http://schemas.openxmlformats.org/officeDocument/2006/relationships/slide" Target="/ppt/slides/slide4.xml" Id="Rf1283dc09a16477b" /><Relationship Type="http://schemas.openxmlformats.org/officeDocument/2006/relationships/slide" Target="/ppt/slides/slide5.xml" Id="Rdbcb4511f2904fe2" /><Relationship Type="http://schemas.openxmlformats.org/officeDocument/2006/relationships/slide" Target="/ppt/slides/slide6.xml" Id="R1a073f71da66498a" /><Relationship Type="http://schemas.openxmlformats.org/officeDocument/2006/relationships/slide" Target="/ppt/slides/slide7.xml" Id="Rd6da4ef004aa4b6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f92497b63e462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fc1e12567e4816" /><Relationship Type="http://schemas.openxmlformats.org/officeDocument/2006/relationships/theme" Target="/ppt/slideMasters/theme/theme1.xml" Id="R8e41cb607f1f4f9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7fc1e12567e481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8d57ce1b1d4f6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82c856d19f44a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0c4aa8c09645f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1b29424cf644c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4065d34dff4c2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a278babbd74ec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fcfb46698b44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SKREDEN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SKREDEN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SKREDEN AS ble etablert [år] og holder til i Utvik.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SKREDEN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SKREDEN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SKREDEN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840 050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94 415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73 676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168 238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586 112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SKREDEN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SKREDE EMIL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SKREDEN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Tistamvegen 170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6797 Utvik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929 328 949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SKREDEN AS</a:t>
            </a:r>
          </a:p>
        </p:txBody>
      </p:sp>
    </p:spTree>
  </p:cSld>
  <p:clrMapOvr>
    <a:masterClrMapping xmlns:a="http://schemas.openxmlformats.org/drawingml/2006/main"/>
  </p:clrMapOvr>
</p:sld>
</file>