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1756c89ab4a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24a01e64140d7"/>
  </p:sldMasterIdLst>
  <p:sldIdLst>
    <p:sldId xmlns:r="http://schemas.openxmlformats.org/officeDocument/2006/relationships" id="256" r:id="Rb1c713dd42e44361"/>
    <p:sldId xmlns:r="http://schemas.openxmlformats.org/officeDocument/2006/relationships" id="257" r:id="R756fcfd1902b45f8"/>
    <p:sldId xmlns:r="http://schemas.openxmlformats.org/officeDocument/2006/relationships" id="258" r:id="R58d8fb7ae22445d1"/>
    <p:sldId xmlns:r="http://schemas.openxmlformats.org/officeDocument/2006/relationships" id="259" r:id="Rc83d9565580d4fa3"/>
    <p:sldId xmlns:r="http://schemas.openxmlformats.org/officeDocument/2006/relationships" id="260" r:id="Rec17f3076b7f4b43"/>
    <p:sldId xmlns:r="http://schemas.openxmlformats.org/officeDocument/2006/relationships" id="261" r:id="R74c279bcd33f41f4"/>
    <p:sldId xmlns:r="http://schemas.openxmlformats.org/officeDocument/2006/relationships" id="262" r:id="Rc19dafa7a457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24a01e64140d7" /><Relationship Type="http://schemas.openxmlformats.org/officeDocument/2006/relationships/slide" Target="/ppt/slides/slide1.xml" Id="Rb1c713dd42e44361" /><Relationship Type="http://schemas.openxmlformats.org/officeDocument/2006/relationships/slide" Target="/ppt/slides/slide2.xml" Id="R756fcfd1902b45f8" /><Relationship Type="http://schemas.openxmlformats.org/officeDocument/2006/relationships/slide" Target="/ppt/slides/slide3.xml" Id="R58d8fb7ae22445d1" /><Relationship Type="http://schemas.openxmlformats.org/officeDocument/2006/relationships/slide" Target="/ppt/slides/slide4.xml" Id="Rc83d9565580d4fa3" /><Relationship Type="http://schemas.openxmlformats.org/officeDocument/2006/relationships/slide" Target="/ppt/slides/slide5.xml" Id="Rec17f3076b7f4b43" /><Relationship Type="http://schemas.openxmlformats.org/officeDocument/2006/relationships/slide" Target="/ppt/slides/slide6.xml" Id="R74c279bcd33f41f4" /><Relationship Type="http://schemas.openxmlformats.org/officeDocument/2006/relationships/slide" Target="/ppt/slides/slide7.xml" Id="Rc19dafa7a457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0b05aa4a9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81a79e7d46d2" /><Relationship Type="http://schemas.openxmlformats.org/officeDocument/2006/relationships/theme" Target="/ppt/slideMasters/theme/theme1.xml" Id="R865faa8ebd7e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b81a79e7d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786576731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c96e1535b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76b61cee5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63fb4acf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6278254b45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c4292311844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c4ac031f49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ØMA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22 022 746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FRISAK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 FORVALTNING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MABETA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Buestad, Bukken Bruses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929 339 657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ØMA AS</a:t>
            </a:r>
          </a:p>
        </p:txBody>
      </p:sp>
    </p:spTree>
  </p:cSld>
  <p:clrMapOvr>
    <a:masterClrMapping xmlns:a="http://schemas.openxmlformats.org/drawingml/2006/main"/>
  </p:clrMapOvr>
</p:sld>
</file>