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3136568f3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d103e22994213"/>
  </p:sldMasterIdLst>
  <p:sldIdLst>
    <p:sldId xmlns:r="http://schemas.openxmlformats.org/officeDocument/2006/relationships" id="256" r:id="Rc87726fffcf44645"/>
    <p:sldId xmlns:r="http://schemas.openxmlformats.org/officeDocument/2006/relationships" id="257" r:id="Rbffe852530244bb4"/>
    <p:sldId xmlns:r="http://schemas.openxmlformats.org/officeDocument/2006/relationships" id="258" r:id="Rd91f503978e64774"/>
    <p:sldId xmlns:r="http://schemas.openxmlformats.org/officeDocument/2006/relationships" id="259" r:id="Rc0a5a909ac524306"/>
    <p:sldId xmlns:r="http://schemas.openxmlformats.org/officeDocument/2006/relationships" id="260" r:id="R91497b44fbbc4789"/>
    <p:sldId xmlns:r="http://schemas.openxmlformats.org/officeDocument/2006/relationships" id="261" r:id="R2b44d0a7c8ce4d8b"/>
    <p:sldId xmlns:r="http://schemas.openxmlformats.org/officeDocument/2006/relationships" id="262" r:id="Ra4f344a9bfe8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d103e22994213" /><Relationship Type="http://schemas.openxmlformats.org/officeDocument/2006/relationships/slide" Target="/ppt/slides/slide1.xml" Id="Rc87726fffcf44645" /><Relationship Type="http://schemas.openxmlformats.org/officeDocument/2006/relationships/slide" Target="/ppt/slides/slide2.xml" Id="Rbffe852530244bb4" /><Relationship Type="http://schemas.openxmlformats.org/officeDocument/2006/relationships/slide" Target="/ppt/slides/slide3.xml" Id="Rd91f503978e64774" /><Relationship Type="http://schemas.openxmlformats.org/officeDocument/2006/relationships/slide" Target="/ppt/slides/slide4.xml" Id="Rc0a5a909ac524306" /><Relationship Type="http://schemas.openxmlformats.org/officeDocument/2006/relationships/slide" Target="/ppt/slides/slide5.xml" Id="R91497b44fbbc4789" /><Relationship Type="http://schemas.openxmlformats.org/officeDocument/2006/relationships/slide" Target="/ppt/slides/slide6.xml" Id="R2b44d0a7c8ce4d8b" /><Relationship Type="http://schemas.openxmlformats.org/officeDocument/2006/relationships/slide" Target="/ppt/slides/slide7.xml" Id="Ra4f344a9bfe8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aa7183ab948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3c6fa499d4b1b" /><Relationship Type="http://schemas.openxmlformats.org/officeDocument/2006/relationships/theme" Target="/ppt/slideMasters/theme/theme1.xml" Id="Rd96d782c30c5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3c6fa499d4b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d21a95098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a6a61bb06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28ac17804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1e024b845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9167fabab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52ecfcffd4c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c25cef3b7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 OG BESLAG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 OG BESLAG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42 685 595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8 857 258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6 913 394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22 911 870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34 720 587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TEQT HOLDING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929 339 746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 OG BESLAG AS</a:t>
            </a:r>
          </a:p>
        </p:txBody>
      </p:sp>
    </p:spTree>
  </p:cSld>
  <p:clrMapOvr>
    <a:masterClrMapping xmlns:a="http://schemas.openxmlformats.org/drawingml/2006/main"/>
  </p:clrMapOvr>
</p:sld>
</file>