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b103908887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f062263d54a4b"/>
  </p:sldMasterIdLst>
  <p:sldIdLst>
    <p:sldId xmlns:r="http://schemas.openxmlformats.org/officeDocument/2006/relationships" id="256" r:id="Rd5dfe629e05349fb"/>
    <p:sldId xmlns:r="http://schemas.openxmlformats.org/officeDocument/2006/relationships" id="257" r:id="Rd00d93b8c7284e14"/>
    <p:sldId xmlns:r="http://schemas.openxmlformats.org/officeDocument/2006/relationships" id="258" r:id="R100be4fbc6af4bcb"/>
    <p:sldId xmlns:r="http://schemas.openxmlformats.org/officeDocument/2006/relationships" id="259" r:id="Reedf9e13232342cb"/>
    <p:sldId xmlns:r="http://schemas.openxmlformats.org/officeDocument/2006/relationships" id="260" r:id="Raa8035120cbc42e6"/>
    <p:sldId xmlns:r="http://schemas.openxmlformats.org/officeDocument/2006/relationships" id="261" r:id="Ra8c7a85771af4666"/>
    <p:sldId xmlns:r="http://schemas.openxmlformats.org/officeDocument/2006/relationships" id="262" r:id="Rd0681b068c494b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f062263d54a4b" /><Relationship Type="http://schemas.openxmlformats.org/officeDocument/2006/relationships/slide" Target="/ppt/slides/slide1.xml" Id="Rd5dfe629e05349fb" /><Relationship Type="http://schemas.openxmlformats.org/officeDocument/2006/relationships/slide" Target="/ppt/slides/slide2.xml" Id="Rd00d93b8c7284e14" /><Relationship Type="http://schemas.openxmlformats.org/officeDocument/2006/relationships/slide" Target="/ppt/slides/slide3.xml" Id="R100be4fbc6af4bcb" /><Relationship Type="http://schemas.openxmlformats.org/officeDocument/2006/relationships/slide" Target="/ppt/slides/slide4.xml" Id="Reedf9e13232342cb" /><Relationship Type="http://schemas.openxmlformats.org/officeDocument/2006/relationships/slide" Target="/ppt/slides/slide5.xml" Id="Raa8035120cbc42e6" /><Relationship Type="http://schemas.openxmlformats.org/officeDocument/2006/relationships/slide" Target="/ppt/slides/slide6.xml" Id="Ra8c7a85771af4666" /><Relationship Type="http://schemas.openxmlformats.org/officeDocument/2006/relationships/slide" Target="/ppt/slides/slide7.xml" Id="Rd0681b068c494b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bc6f7029f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501a3aba45c9" /><Relationship Type="http://schemas.openxmlformats.org/officeDocument/2006/relationships/theme" Target="/ppt/slideMasters/theme/theme1.xml" Id="Rf03d6fbb5fdd4a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83501a3aba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f49386daa4f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81d6ef23b4f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6c6feccc5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458607162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c243c896343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71607ad8f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cbc6846cb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BLANKENBORG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BLANKENBORG HOLDING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4 220 636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STIG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BERGSTUEN ARILD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ODD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SAUA ERLEND OPHEIM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ÅDNE HAUGSLAND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JON HAUGSLAND  –  10,9 %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