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5dd747a4514d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b51ba54c374849"/>
  </p:sldMasterIdLst>
  <p:sldIdLst>
    <p:sldId xmlns:r="http://schemas.openxmlformats.org/officeDocument/2006/relationships" id="256" r:id="Raa6a3cff6733494a"/>
    <p:sldId xmlns:r="http://schemas.openxmlformats.org/officeDocument/2006/relationships" id="257" r:id="R24a5ce01525b40fe"/>
    <p:sldId xmlns:r="http://schemas.openxmlformats.org/officeDocument/2006/relationships" id="258" r:id="R1aeb97c76fd741b7"/>
    <p:sldId xmlns:r="http://schemas.openxmlformats.org/officeDocument/2006/relationships" id="259" r:id="R661d79195486414d"/>
    <p:sldId xmlns:r="http://schemas.openxmlformats.org/officeDocument/2006/relationships" id="260" r:id="R66cbcd65bc164dd6"/>
    <p:sldId xmlns:r="http://schemas.openxmlformats.org/officeDocument/2006/relationships" id="261" r:id="R513540d61ee741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b51ba54c374849" /><Relationship Type="http://schemas.openxmlformats.org/officeDocument/2006/relationships/slide" Target="/ppt/slides/slide1.xml" Id="Raa6a3cff6733494a" /><Relationship Type="http://schemas.openxmlformats.org/officeDocument/2006/relationships/slide" Target="/ppt/slides/slide2.xml" Id="R24a5ce01525b40fe" /><Relationship Type="http://schemas.openxmlformats.org/officeDocument/2006/relationships/slide" Target="/ppt/slides/slide3.xml" Id="R1aeb97c76fd741b7" /><Relationship Type="http://schemas.openxmlformats.org/officeDocument/2006/relationships/slide" Target="/ppt/slides/slide4.xml" Id="R661d79195486414d" /><Relationship Type="http://schemas.openxmlformats.org/officeDocument/2006/relationships/slide" Target="/ppt/slides/slide5.xml" Id="R66cbcd65bc164dd6" /><Relationship Type="http://schemas.openxmlformats.org/officeDocument/2006/relationships/slide" Target="/ppt/slides/slide6.xml" Id="R513540d61ee741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b0bce1b06d45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7888cb845a45ef" /><Relationship Type="http://schemas.openxmlformats.org/officeDocument/2006/relationships/theme" Target="/ppt/slideMasters/theme/theme1.xml" Id="R198797e9a9d841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7888cb845a45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1812ecddea40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6bc67b1ce449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7007a6af4d4e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55612c11f49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757c4ae7e045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b43a6c9a004c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TF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TF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VAISVILA TADAS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929 372 913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