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51fc360a7d45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917076a97846f5"/>
  </p:sldMasterIdLst>
  <p:sldIdLst>
    <p:sldId xmlns:r="http://schemas.openxmlformats.org/officeDocument/2006/relationships" id="256" r:id="Rff7605d1aad240a5"/>
    <p:sldId xmlns:r="http://schemas.openxmlformats.org/officeDocument/2006/relationships" id="257" r:id="R5c3f150512104d83"/>
    <p:sldId xmlns:r="http://schemas.openxmlformats.org/officeDocument/2006/relationships" id="258" r:id="Rf5b8f4951d1f4df0"/>
    <p:sldId xmlns:r="http://schemas.openxmlformats.org/officeDocument/2006/relationships" id="259" r:id="Rf36924216a7245e5"/>
    <p:sldId xmlns:r="http://schemas.openxmlformats.org/officeDocument/2006/relationships" id="260" r:id="R98238b46bb3344f8"/>
    <p:sldId xmlns:r="http://schemas.openxmlformats.org/officeDocument/2006/relationships" id="261" r:id="R71ca5063bbc548bf"/>
    <p:sldId xmlns:r="http://schemas.openxmlformats.org/officeDocument/2006/relationships" id="262" r:id="R8866991274ea41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917076a97846f5" /><Relationship Type="http://schemas.openxmlformats.org/officeDocument/2006/relationships/slide" Target="/ppt/slides/slide1.xml" Id="Rff7605d1aad240a5" /><Relationship Type="http://schemas.openxmlformats.org/officeDocument/2006/relationships/slide" Target="/ppt/slides/slide2.xml" Id="R5c3f150512104d83" /><Relationship Type="http://schemas.openxmlformats.org/officeDocument/2006/relationships/slide" Target="/ppt/slides/slide3.xml" Id="Rf5b8f4951d1f4df0" /><Relationship Type="http://schemas.openxmlformats.org/officeDocument/2006/relationships/slide" Target="/ppt/slides/slide4.xml" Id="Rf36924216a7245e5" /><Relationship Type="http://schemas.openxmlformats.org/officeDocument/2006/relationships/slide" Target="/ppt/slides/slide5.xml" Id="R98238b46bb3344f8" /><Relationship Type="http://schemas.openxmlformats.org/officeDocument/2006/relationships/slide" Target="/ppt/slides/slide6.xml" Id="R71ca5063bbc548bf" /><Relationship Type="http://schemas.openxmlformats.org/officeDocument/2006/relationships/slide" Target="/ppt/slides/slide7.xml" Id="R8866991274ea41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410b0837694f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1756143024403" /><Relationship Type="http://schemas.openxmlformats.org/officeDocument/2006/relationships/theme" Target="/ppt/slideMasters/theme/theme1.xml" Id="R9e7085735edb49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d17561430244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84765a93044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6837404384d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9196c1b7446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0c925c13f41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5779b84a444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e65e232ae47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d2d9191f24d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ELEDA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ELEDA NORGE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13 899 000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38 321 000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1 202 884 000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2 175 568 000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ELEDA INTERNATIONAL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929 375 424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