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54b8e217a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969cc08c344d5d"/>
  </p:sldMasterIdLst>
  <p:sldIdLst>
    <p:sldId xmlns:r="http://schemas.openxmlformats.org/officeDocument/2006/relationships" id="256" r:id="R00aa408cf2484160"/>
    <p:sldId xmlns:r="http://schemas.openxmlformats.org/officeDocument/2006/relationships" id="257" r:id="R405efe40b57b4231"/>
    <p:sldId xmlns:r="http://schemas.openxmlformats.org/officeDocument/2006/relationships" id="258" r:id="R26d9f96a66ad4659"/>
    <p:sldId xmlns:r="http://schemas.openxmlformats.org/officeDocument/2006/relationships" id="259" r:id="Rb0d67f9603364b60"/>
    <p:sldId xmlns:r="http://schemas.openxmlformats.org/officeDocument/2006/relationships" id="260" r:id="R2ab32c0d44264ffc"/>
    <p:sldId xmlns:r="http://schemas.openxmlformats.org/officeDocument/2006/relationships" id="261" r:id="Raeab4849250948ce"/>
    <p:sldId xmlns:r="http://schemas.openxmlformats.org/officeDocument/2006/relationships" id="262" r:id="Ra1c7c939646c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69cc08c344d5d" /><Relationship Type="http://schemas.openxmlformats.org/officeDocument/2006/relationships/slide" Target="/ppt/slides/slide1.xml" Id="R00aa408cf2484160" /><Relationship Type="http://schemas.openxmlformats.org/officeDocument/2006/relationships/slide" Target="/ppt/slides/slide2.xml" Id="R405efe40b57b4231" /><Relationship Type="http://schemas.openxmlformats.org/officeDocument/2006/relationships/slide" Target="/ppt/slides/slide3.xml" Id="R26d9f96a66ad4659" /><Relationship Type="http://schemas.openxmlformats.org/officeDocument/2006/relationships/slide" Target="/ppt/slides/slide4.xml" Id="Rb0d67f9603364b60" /><Relationship Type="http://schemas.openxmlformats.org/officeDocument/2006/relationships/slide" Target="/ppt/slides/slide5.xml" Id="R2ab32c0d44264ffc" /><Relationship Type="http://schemas.openxmlformats.org/officeDocument/2006/relationships/slide" Target="/ppt/slides/slide6.xml" Id="Raeab4849250948ce" /><Relationship Type="http://schemas.openxmlformats.org/officeDocument/2006/relationships/slide" Target="/ppt/slides/slide7.xml" Id="Ra1c7c939646c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d05f86e96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d5879fa204765" /><Relationship Type="http://schemas.openxmlformats.org/officeDocument/2006/relationships/theme" Target="/ppt/slideMasters/theme/theme1.xml" Id="R9ed6c60590b8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d5879fa20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4c6d82d46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72aee0db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fa887ef34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3d4178fc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0ec2e169c47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bf03c2ce341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ba33146045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MILJØPALL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MILJØPALL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35 394 289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1 373 368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8 904 490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KEVIN LARSEN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929 428 595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MILJØPALL AS</a:t>
            </a:r>
          </a:p>
        </p:txBody>
      </p:sp>
    </p:spTree>
  </p:cSld>
  <p:clrMapOvr>
    <a:masterClrMapping xmlns:a="http://schemas.openxmlformats.org/drawingml/2006/main"/>
  </p:clrMapOvr>
</p:sld>
</file>