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52f1a1081847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45728f69f940f3"/>
  </p:sldMasterIdLst>
  <p:sldIdLst>
    <p:sldId xmlns:r="http://schemas.openxmlformats.org/officeDocument/2006/relationships" id="256" r:id="R670452d38d784a16"/>
    <p:sldId xmlns:r="http://schemas.openxmlformats.org/officeDocument/2006/relationships" id="257" r:id="Re5fd27756d0c4bc8"/>
    <p:sldId xmlns:r="http://schemas.openxmlformats.org/officeDocument/2006/relationships" id="258" r:id="Ra692c4f247d14cb6"/>
    <p:sldId xmlns:r="http://schemas.openxmlformats.org/officeDocument/2006/relationships" id="259" r:id="Rdad798be7c974344"/>
    <p:sldId xmlns:r="http://schemas.openxmlformats.org/officeDocument/2006/relationships" id="260" r:id="R71271239e8334b36"/>
    <p:sldId xmlns:r="http://schemas.openxmlformats.org/officeDocument/2006/relationships" id="261" r:id="R3d345228880a4592"/>
    <p:sldId xmlns:r="http://schemas.openxmlformats.org/officeDocument/2006/relationships" id="262" r:id="R34030343bd3e43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5728f69f940f3" /><Relationship Type="http://schemas.openxmlformats.org/officeDocument/2006/relationships/slide" Target="/ppt/slides/slide1.xml" Id="R670452d38d784a16" /><Relationship Type="http://schemas.openxmlformats.org/officeDocument/2006/relationships/slide" Target="/ppt/slides/slide2.xml" Id="Re5fd27756d0c4bc8" /><Relationship Type="http://schemas.openxmlformats.org/officeDocument/2006/relationships/slide" Target="/ppt/slides/slide3.xml" Id="Ra692c4f247d14cb6" /><Relationship Type="http://schemas.openxmlformats.org/officeDocument/2006/relationships/slide" Target="/ppt/slides/slide4.xml" Id="Rdad798be7c974344" /><Relationship Type="http://schemas.openxmlformats.org/officeDocument/2006/relationships/slide" Target="/ppt/slides/slide5.xml" Id="R71271239e8334b36" /><Relationship Type="http://schemas.openxmlformats.org/officeDocument/2006/relationships/slide" Target="/ppt/slides/slide6.xml" Id="R3d345228880a4592" /><Relationship Type="http://schemas.openxmlformats.org/officeDocument/2006/relationships/slide" Target="/ppt/slides/slide7.xml" Id="R34030343bd3e43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aa6cb62204b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1390583f14411" /><Relationship Type="http://schemas.openxmlformats.org/officeDocument/2006/relationships/theme" Target="/ppt/slideMasters/theme/theme1.xml" Id="R44fa166a1ea94a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1390583f144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460245f0243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84a3aa8eb40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974e0617b40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1a72acc3d4e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e2d47b18c49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0a11a029643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dc71c7cc843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KMW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KMW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KURT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Kringsjå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4372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929 436 601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