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49fabcf13140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4808801c8e4c1a"/>
  </p:sldMasterIdLst>
  <p:sldIdLst>
    <p:sldId xmlns:r="http://schemas.openxmlformats.org/officeDocument/2006/relationships" id="256" r:id="Ra4f66b8add254590"/>
    <p:sldId xmlns:r="http://schemas.openxmlformats.org/officeDocument/2006/relationships" id="257" r:id="Rfc0f3cb72f924e54"/>
    <p:sldId xmlns:r="http://schemas.openxmlformats.org/officeDocument/2006/relationships" id="258" r:id="R17b1aaa799804c26"/>
    <p:sldId xmlns:r="http://schemas.openxmlformats.org/officeDocument/2006/relationships" id="259" r:id="R76e1aed1069a4dc5"/>
    <p:sldId xmlns:r="http://schemas.openxmlformats.org/officeDocument/2006/relationships" id="260" r:id="R791e9d77b36b47d2"/>
    <p:sldId xmlns:r="http://schemas.openxmlformats.org/officeDocument/2006/relationships" id="261" r:id="R0f46ea7f9bad43ae"/>
    <p:sldId xmlns:r="http://schemas.openxmlformats.org/officeDocument/2006/relationships" id="262" r:id="R946a34f09bac49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4808801c8e4c1a" /><Relationship Type="http://schemas.openxmlformats.org/officeDocument/2006/relationships/slide" Target="/ppt/slides/slide1.xml" Id="Ra4f66b8add254590" /><Relationship Type="http://schemas.openxmlformats.org/officeDocument/2006/relationships/slide" Target="/ppt/slides/slide2.xml" Id="Rfc0f3cb72f924e54" /><Relationship Type="http://schemas.openxmlformats.org/officeDocument/2006/relationships/slide" Target="/ppt/slides/slide3.xml" Id="R17b1aaa799804c26" /><Relationship Type="http://schemas.openxmlformats.org/officeDocument/2006/relationships/slide" Target="/ppt/slides/slide4.xml" Id="R76e1aed1069a4dc5" /><Relationship Type="http://schemas.openxmlformats.org/officeDocument/2006/relationships/slide" Target="/ppt/slides/slide5.xml" Id="R791e9d77b36b47d2" /><Relationship Type="http://schemas.openxmlformats.org/officeDocument/2006/relationships/slide" Target="/ppt/slides/slide6.xml" Id="R0f46ea7f9bad43ae" /><Relationship Type="http://schemas.openxmlformats.org/officeDocument/2006/relationships/slide" Target="/ppt/slides/slide7.xml" Id="R946a34f09bac49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7cf7c7105e47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ba389ffeb45c4" /><Relationship Type="http://schemas.openxmlformats.org/officeDocument/2006/relationships/theme" Target="/ppt/slideMasters/theme/theme1.xml" Id="Rb4d7eadb385f43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4ba389ffeb45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5a378cc1745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7f4481f204e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afdf3ec0b44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6a6d25ec441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ba73135904d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9a8644d784d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e7957811244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MEJA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MEJA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396 321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ÅKESSON JONAS PATRIK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Pareliusveien 5K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929 440 021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