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18c26409642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24e5c627146aa"/>
  </p:sldMasterIdLst>
  <p:sldIdLst>
    <p:sldId xmlns:r="http://schemas.openxmlformats.org/officeDocument/2006/relationships" id="256" r:id="Rb6f650ba22944910"/>
    <p:sldId xmlns:r="http://schemas.openxmlformats.org/officeDocument/2006/relationships" id="257" r:id="R7f1bf83022bd41cb"/>
    <p:sldId xmlns:r="http://schemas.openxmlformats.org/officeDocument/2006/relationships" id="258" r:id="R00e80a47fecd4283"/>
    <p:sldId xmlns:r="http://schemas.openxmlformats.org/officeDocument/2006/relationships" id="259" r:id="R85d449669b6946f2"/>
    <p:sldId xmlns:r="http://schemas.openxmlformats.org/officeDocument/2006/relationships" id="260" r:id="Rad35b86e88d44958"/>
    <p:sldId xmlns:r="http://schemas.openxmlformats.org/officeDocument/2006/relationships" id="261" r:id="Rf2811f0a72fa4aab"/>
    <p:sldId xmlns:r="http://schemas.openxmlformats.org/officeDocument/2006/relationships" id="262" r:id="Rae408f6e0f8b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24e5c627146aa" /><Relationship Type="http://schemas.openxmlformats.org/officeDocument/2006/relationships/slide" Target="/ppt/slides/slide1.xml" Id="Rb6f650ba22944910" /><Relationship Type="http://schemas.openxmlformats.org/officeDocument/2006/relationships/slide" Target="/ppt/slides/slide2.xml" Id="R7f1bf83022bd41cb" /><Relationship Type="http://schemas.openxmlformats.org/officeDocument/2006/relationships/slide" Target="/ppt/slides/slide3.xml" Id="R00e80a47fecd4283" /><Relationship Type="http://schemas.openxmlformats.org/officeDocument/2006/relationships/slide" Target="/ppt/slides/slide4.xml" Id="R85d449669b6946f2" /><Relationship Type="http://schemas.openxmlformats.org/officeDocument/2006/relationships/slide" Target="/ppt/slides/slide5.xml" Id="Rad35b86e88d44958" /><Relationship Type="http://schemas.openxmlformats.org/officeDocument/2006/relationships/slide" Target="/ppt/slides/slide6.xml" Id="Rf2811f0a72fa4aab" /><Relationship Type="http://schemas.openxmlformats.org/officeDocument/2006/relationships/slide" Target="/ppt/slides/slide7.xml" Id="Rae408f6e0f8b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5e6705a1a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d428d00f0459d" /><Relationship Type="http://schemas.openxmlformats.org/officeDocument/2006/relationships/theme" Target="/ppt/slideMasters/theme/theme1.xml" Id="R47e00b8d9b3e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d428d00f045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f30443fa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006105c8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20a28408b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72dfd5725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990993beb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ce50e108a4e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793a6207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LYSAKER BYGGPROSJEKT OG BAD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BYGGPROSJEKT OG BAD A/S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MALINOWSKI WOJCIECH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PETTER MELGAARD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Semsveien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929 465 148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BYGGPROSJEKT OG BAD A/S</a:t>
            </a:r>
          </a:p>
        </p:txBody>
      </p:sp>
    </p:spTree>
  </p:cSld>
  <p:clrMapOvr>
    <a:masterClrMapping xmlns:a="http://schemas.openxmlformats.org/drawingml/2006/main"/>
  </p:clrMapOvr>
</p:sld>
</file>