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e116bd99424c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2b8e2f28d495b"/>
  </p:sldMasterIdLst>
  <p:sldIdLst>
    <p:sldId xmlns:r="http://schemas.openxmlformats.org/officeDocument/2006/relationships" id="256" r:id="R7cb810e82d5b41e6"/>
    <p:sldId xmlns:r="http://schemas.openxmlformats.org/officeDocument/2006/relationships" id="257" r:id="R4087196efde24e8b"/>
    <p:sldId xmlns:r="http://schemas.openxmlformats.org/officeDocument/2006/relationships" id="258" r:id="R8d38ccedffac477e"/>
    <p:sldId xmlns:r="http://schemas.openxmlformats.org/officeDocument/2006/relationships" id="259" r:id="R0007060bb1204e90"/>
    <p:sldId xmlns:r="http://schemas.openxmlformats.org/officeDocument/2006/relationships" id="260" r:id="R740ad25fc3424402"/>
    <p:sldId xmlns:r="http://schemas.openxmlformats.org/officeDocument/2006/relationships" id="261" r:id="R460e44bc720846c6"/>
    <p:sldId xmlns:r="http://schemas.openxmlformats.org/officeDocument/2006/relationships" id="262" r:id="Rf9ade42ed53249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2b8e2f28d495b" /><Relationship Type="http://schemas.openxmlformats.org/officeDocument/2006/relationships/slide" Target="/ppt/slides/slide1.xml" Id="R7cb810e82d5b41e6" /><Relationship Type="http://schemas.openxmlformats.org/officeDocument/2006/relationships/slide" Target="/ppt/slides/slide2.xml" Id="R4087196efde24e8b" /><Relationship Type="http://schemas.openxmlformats.org/officeDocument/2006/relationships/slide" Target="/ppt/slides/slide3.xml" Id="R8d38ccedffac477e" /><Relationship Type="http://schemas.openxmlformats.org/officeDocument/2006/relationships/slide" Target="/ppt/slides/slide4.xml" Id="R0007060bb1204e90" /><Relationship Type="http://schemas.openxmlformats.org/officeDocument/2006/relationships/slide" Target="/ppt/slides/slide5.xml" Id="R740ad25fc3424402" /><Relationship Type="http://schemas.openxmlformats.org/officeDocument/2006/relationships/slide" Target="/ppt/slides/slide6.xml" Id="R460e44bc720846c6" /><Relationship Type="http://schemas.openxmlformats.org/officeDocument/2006/relationships/slide" Target="/ppt/slides/slide7.xml" Id="Rf9ade42ed53249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ed1821fe4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f5a74529c4ba6" /><Relationship Type="http://schemas.openxmlformats.org/officeDocument/2006/relationships/theme" Target="/ppt/slideMasters/theme/theme1.xml" Id="R65799ee13c56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1f5a74529c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ee48cba8b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069fd6913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6610cd01642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0e760868a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2e2e96dfd43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2ee76f05b4f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eb9c6e7ca47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FACE &amp; NAILS ACADEMY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FACE &amp; NAILS ACADEMY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ALLOCATE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FRONCEK KATARZYNA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PAKULA ALEKSANDRA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Vebjørns vei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929 607 708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