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690c7fdd5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fba13d65f54f84"/>
  </p:sldMasterIdLst>
  <p:sldIdLst>
    <p:sldId xmlns:r="http://schemas.openxmlformats.org/officeDocument/2006/relationships" id="256" r:id="R45fe852f9d9e4238"/>
    <p:sldId xmlns:r="http://schemas.openxmlformats.org/officeDocument/2006/relationships" id="257" r:id="Rabf9f732fddc4a1d"/>
    <p:sldId xmlns:r="http://schemas.openxmlformats.org/officeDocument/2006/relationships" id="258" r:id="R4a43c3915a934451"/>
    <p:sldId xmlns:r="http://schemas.openxmlformats.org/officeDocument/2006/relationships" id="259" r:id="Rccd07114db2d4210"/>
    <p:sldId xmlns:r="http://schemas.openxmlformats.org/officeDocument/2006/relationships" id="260" r:id="R6bb24725703d4742"/>
    <p:sldId xmlns:r="http://schemas.openxmlformats.org/officeDocument/2006/relationships" id="261" r:id="Rbe3569155cc645de"/>
    <p:sldId xmlns:r="http://schemas.openxmlformats.org/officeDocument/2006/relationships" id="262" r:id="R6b0682f7e75e4c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ba13d65f54f84" /><Relationship Type="http://schemas.openxmlformats.org/officeDocument/2006/relationships/slide" Target="/ppt/slides/slide1.xml" Id="R45fe852f9d9e4238" /><Relationship Type="http://schemas.openxmlformats.org/officeDocument/2006/relationships/slide" Target="/ppt/slides/slide2.xml" Id="Rabf9f732fddc4a1d" /><Relationship Type="http://schemas.openxmlformats.org/officeDocument/2006/relationships/slide" Target="/ppt/slides/slide3.xml" Id="R4a43c3915a934451" /><Relationship Type="http://schemas.openxmlformats.org/officeDocument/2006/relationships/slide" Target="/ppt/slides/slide4.xml" Id="Rccd07114db2d4210" /><Relationship Type="http://schemas.openxmlformats.org/officeDocument/2006/relationships/slide" Target="/ppt/slides/slide5.xml" Id="R6bb24725703d4742" /><Relationship Type="http://schemas.openxmlformats.org/officeDocument/2006/relationships/slide" Target="/ppt/slides/slide6.xml" Id="Rbe3569155cc645de" /><Relationship Type="http://schemas.openxmlformats.org/officeDocument/2006/relationships/slide" Target="/ppt/slides/slide7.xml" Id="R6b0682f7e75e4c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f4275a679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27bd8dbcb431f" /><Relationship Type="http://schemas.openxmlformats.org/officeDocument/2006/relationships/theme" Target="/ppt/slideMasters/theme/theme1.xml" Id="R7ceb4854c2c0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627bd8dbcb43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e0753ee3141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e5b7240ba41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809250eda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9f46eef04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98bfd226e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cf4ff043f44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19158e1944f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FOLIEREKLAME SKIEN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FOLIEREKLAME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FOLIEREKLAME SKIEN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FOLIEREKLAME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FOLIEREKLAME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FOLIEREKLAME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3 222 092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1 348 507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FOLIEREKLAME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HANSEN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FOLIEREKLAME SKIEN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929 620 526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FOLIEREKLAME SKIEN AS</a:t>
            </a:r>
          </a:p>
        </p:txBody>
      </p:sp>
    </p:spTree>
  </p:cSld>
  <p:clrMapOvr>
    <a:masterClrMapping xmlns:a="http://schemas.openxmlformats.org/drawingml/2006/main"/>
  </p:clrMapOvr>
</p:sld>
</file>