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768e2b9aff4e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4f9b29f1e14b55"/>
  </p:sldMasterIdLst>
  <p:sldIdLst>
    <p:sldId xmlns:r="http://schemas.openxmlformats.org/officeDocument/2006/relationships" id="256" r:id="R7e58d3ebf090410d"/>
    <p:sldId xmlns:r="http://schemas.openxmlformats.org/officeDocument/2006/relationships" id="257" r:id="R6c21b100d77d4df8"/>
    <p:sldId xmlns:r="http://schemas.openxmlformats.org/officeDocument/2006/relationships" id="258" r:id="Rbb8f72a779644e32"/>
    <p:sldId xmlns:r="http://schemas.openxmlformats.org/officeDocument/2006/relationships" id="259" r:id="Rc77a813da19e4ab0"/>
    <p:sldId xmlns:r="http://schemas.openxmlformats.org/officeDocument/2006/relationships" id="260" r:id="R0e34af8855e7468a"/>
    <p:sldId xmlns:r="http://schemas.openxmlformats.org/officeDocument/2006/relationships" id="261" r:id="Rfda6e23e698c4d3a"/>
    <p:sldId xmlns:r="http://schemas.openxmlformats.org/officeDocument/2006/relationships" id="262" r:id="Rbddaa80a76bf40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4f9b29f1e14b55" /><Relationship Type="http://schemas.openxmlformats.org/officeDocument/2006/relationships/slide" Target="/ppt/slides/slide1.xml" Id="R7e58d3ebf090410d" /><Relationship Type="http://schemas.openxmlformats.org/officeDocument/2006/relationships/slide" Target="/ppt/slides/slide2.xml" Id="R6c21b100d77d4df8" /><Relationship Type="http://schemas.openxmlformats.org/officeDocument/2006/relationships/slide" Target="/ppt/slides/slide3.xml" Id="Rbb8f72a779644e32" /><Relationship Type="http://schemas.openxmlformats.org/officeDocument/2006/relationships/slide" Target="/ppt/slides/slide4.xml" Id="Rc77a813da19e4ab0" /><Relationship Type="http://schemas.openxmlformats.org/officeDocument/2006/relationships/slide" Target="/ppt/slides/slide5.xml" Id="R0e34af8855e7468a" /><Relationship Type="http://schemas.openxmlformats.org/officeDocument/2006/relationships/slide" Target="/ppt/slides/slide6.xml" Id="Rfda6e23e698c4d3a" /><Relationship Type="http://schemas.openxmlformats.org/officeDocument/2006/relationships/slide" Target="/ppt/slides/slide7.xml" Id="Rbddaa80a76bf40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7fa10c708248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9266697e64485" /><Relationship Type="http://schemas.openxmlformats.org/officeDocument/2006/relationships/theme" Target="/ppt/slideMasters/theme/theme1.xml" Id="R6524f1a528b843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e9266697e644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d6793d6124d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e16da07cf4c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120fbeb1a4a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c3b436dc747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a9d91e6184f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58d2d26d846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bde377b5c4f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FJÆRVIK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FJÆRVIK HOLDING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207 039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FJÆRVIK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Mats Fjærvik, Stenholts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1738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929 648 021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