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88615d6bb42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75227e96b845d3"/>
  </p:sldMasterIdLst>
  <p:sldIdLst>
    <p:sldId xmlns:r="http://schemas.openxmlformats.org/officeDocument/2006/relationships" id="256" r:id="R361062c5e6114888"/>
    <p:sldId xmlns:r="http://schemas.openxmlformats.org/officeDocument/2006/relationships" id="257" r:id="R9d3ca2db8b324bbf"/>
    <p:sldId xmlns:r="http://schemas.openxmlformats.org/officeDocument/2006/relationships" id="258" r:id="R8640a97a5d314928"/>
    <p:sldId xmlns:r="http://schemas.openxmlformats.org/officeDocument/2006/relationships" id="259" r:id="R0eb30d3e72d946a5"/>
    <p:sldId xmlns:r="http://schemas.openxmlformats.org/officeDocument/2006/relationships" id="260" r:id="R16baa13ac32844d4"/>
    <p:sldId xmlns:r="http://schemas.openxmlformats.org/officeDocument/2006/relationships" id="261" r:id="R198be006c4a34ec0"/>
    <p:sldId xmlns:r="http://schemas.openxmlformats.org/officeDocument/2006/relationships" id="262" r:id="Rf68486260efd45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5227e96b845d3" /><Relationship Type="http://schemas.openxmlformats.org/officeDocument/2006/relationships/slide" Target="/ppt/slides/slide1.xml" Id="R361062c5e6114888" /><Relationship Type="http://schemas.openxmlformats.org/officeDocument/2006/relationships/slide" Target="/ppt/slides/slide2.xml" Id="R9d3ca2db8b324bbf" /><Relationship Type="http://schemas.openxmlformats.org/officeDocument/2006/relationships/slide" Target="/ppt/slides/slide3.xml" Id="R8640a97a5d314928" /><Relationship Type="http://schemas.openxmlformats.org/officeDocument/2006/relationships/slide" Target="/ppt/slides/slide4.xml" Id="R0eb30d3e72d946a5" /><Relationship Type="http://schemas.openxmlformats.org/officeDocument/2006/relationships/slide" Target="/ppt/slides/slide5.xml" Id="R16baa13ac32844d4" /><Relationship Type="http://schemas.openxmlformats.org/officeDocument/2006/relationships/slide" Target="/ppt/slides/slide6.xml" Id="R198be006c4a34ec0" /><Relationship Type="http://schemas.openxmlformats.org/officeDocument/2006/relationships/slide" Target="/ppt/slides/slide7.xml" Id="Rf68486260efd45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b6262f473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1556ba1f4494c" /><Relationship Type="http://schemas.openxmlformats.org/officeDocument/2006/relationships/theme" Target="/ppt/slideMasters/theme/theme1.xml" Id="R94723fc7586a48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b1556ba1f449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14ede4fb343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838087bdc43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567247a53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f53e678604e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5bbd2afb447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f716b248c48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d08c91cad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GPR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GPR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15 241 235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15 262 778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PETTER ROSENLUND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929 655 508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GPR INVEST AS</a:t>
            </a:r>
          </a:p>
        </p:txBody>
      </p:sp>
    </p:spTree>
  </p:cSld>
  <p:clrMapOvr>
    <a:masterClrMapping xmlns:a="http://schemas.openxmlformats.org/drawingml/2006/main"/>
  </p:clrMapOvr>
</p:sld>
</file>