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4041bd708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bcbaf657447d3"/>
  </p:sldMasterIdLst>
  <p:sldIdLst>
    <p:sldId xmlns:r="http://schemas.openxmlformats.org/officeDocument/2006/relationships" id="256" r:id="R7ba10130d2f34ecc"/>
    <p:sldId xmlns:r="http://schemas.openxmlformats.org/officeDocument/2006/relationships" id="257" r:id="R5070841474504f64"/>
    <p:sldId xmlns:r="http://schemas.openxmlformats.org/officeDocument/2006/relationships" id="258" r:id="R89b394ff108d4941"/>
    <p:sldId xmlns:r="http://schemas.openxmlformats.org/officeDocument/2006/relationships" id="259" r:id="R70348276e02648ed"/>
    <p:sldId xmlns:r="http://schemas.openxmlformats.org/officeDocument/2006/relationships" id="260" r:id="R37bb41a46a284ff2"/>
    <p:sldId xmlns:r="http://schemas.openxmlformats.org/officeDocument/2006/relationships" id="261" r:id="R9617c86efd07429e"/>
    <p:sldId xmlns:r="http://schemas.openxmlformats.org/officeDocument/2006/relationships" id="262" r:id="R331b8298c7f841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bcbaf657447d3" /><Relationship Type="http://schemas.openxmlformats.org/officeDocument/2006/relationships/slide" Target="/ppt/slides/slide1.xml" Id="R7ba10130d2f34ecc" /><Relationship Type="http://schemas.openxmlformats.org/officeDocument/2006/relationships/slide" Target="/ppt/slides/slide2.xml" Id="R5070841474504f64" /><Relationship Type="http://schemas.openxmlformats.org/officeDocument/2006/relationships/slide" Target="/ppt/slides/slide3.xml" Id="R89b394ff108d4941" /><Relationship Type="http://schemas.openxmlformats.org/officeDocument/2006/relationships/slide" Target="/ppt/slides/slide4.xml" Id="R70348276e02648ed" /><Relationship Type="http://schemas.openxmlformats.org/officeDocument/2006/relationships/slide" Target="/ppt/slides/slide5.xml" Id="R37bb41a46a284ff2" /><Relationship Type="http://schemas.openxmlformats.org/officeDocument/2006/relationships/slide" Target="/ppt/slides/slide6.xml" Id="R9617c86efd07429e" /><Relationship Type="http://schemas.openxmlformats.org/officeDocument/2006/relationships/slide" Target="/ppt/slides/slide7.xml" Id="R331b8298c7f841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747d4896441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0eb8d59004ce1" /><Relationship Type="http://schemas.openxmlformats.org/officeDocument/2006/relationships/theme" Target="/ppt/slideMasters/theme/theme1.xml" Id="Ree142d7cb839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0eb8d5900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1fa77f8bd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b40be83a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7d6172612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1565f0a87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0571554c448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3f051f3f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461bd85cd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 EIENDOM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7 256 853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 EIENDOM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Dorthe Lien Huse, Vestbygdvegen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929 660 021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