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3f0e3fc05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b8d1058f9e4cd9"/>
  </p:sldMasterIdLst>
  <p:sldIdLst>
    <p:sldId xmlns:r="http://schemas.openxmlformats.org/officeDocument/2006/relationships" id="256" r:id="Rc390d1aad37045b3"/>
    <p:sldId xmlns:r="http://schemas.openxmlformats.org/officeDocument/2006/relationships" id="257" r:id="Rf7822e7eb9624114"/>
    <p:sldId xmlns:r="http://schemas.openxmlformats.org/officeDocument/2006/relationships" id="258" r:id="R9bae6236dfc64ee8"/>
    <p:sldId xmlns:r="http://schemas.openxmlformats.org/officeDocument/2006/relationships" id="259" r:id="R8ae7a09d6e6649c3"/>
    <p:sldId xmlns:r="http://schemas.openxmlformats.org/officeDocument/2006/relationships" id="260" r:id="Rb18dcdab94fe428f"/>
    <p:sldId xmlns:r="http://schemas.openxmlformats.org/officeDocument/2006/relationships" id="261" r:id="R2bca4e30ee204777"/>
    <p:sldId xmlns:r="http://schemas.openxmlformats.org/officeDocument/2006/relationships" id="262" r:id="R1c40b60657b3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8d1058f9e4cd9" /><Relationship Type="http://schemas.openxmlformats.org/officeDocument/2006/relationships/slide" Target="/ppt/slides/slide1.xml" Id="Rc390d1aad37045b3" /><Relationship Type="http://schemas.openxmlformats.org/officeDocument/2006/relationships/slide" Target="/ppt/slides/slide2.xml" Id="Rf7822e7eb9624114" /><Relationship Type="http://schemas.openxmlformats.org/officeDocument/2006/relationships/slide" Target="/ppt/slides/slide3.xml" Id="R9bae6236dfc64ee8" /><Relationship Type="http://schemas.openxmlformats.org/officeDocument/2006/relationships/slide" Target="/ppt/slides/slide4.xml" Id="R8ae7a09d6e6649c3" /><Relationship Type="http://schemas.openxmlformats.org/officeDocument/2006/relationships/slide" Target="/ppt/slides/slide5.xml" Id="Rb18dcdab94fe428f" /><Relationship Type="http://schemas.openxmlformats.org/officeDocument/2006/relationships/slide" Target="/ppt/slides/slide6.xml" Id="R2bca4e30ee204777" /><Relationship Type="http://schemas.openxmlformats.org/officeDocument/2006/relationships/slide" Target="/ppt/slides/slide7.xml" Id="R1c40b60657b3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d7d11ab57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4434fe12f42fa" /><Relationship Type="http://schemas.openxmlformats.org/officeDocument/2006/relationships/theme" Target="/ppt/slideMasters/theme/theme1.xml" Id="R899b459966e8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4434fe12f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0848841e7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f162daacf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40728a857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ec9469124f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af280dc8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03ba6b01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705ebf3a74e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JAVIPA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27 397 007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286 901 306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287 569 192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PELICAHN AS  –  70,4 %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TULLAH AS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TUVA STIFTELSEN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929 734 513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