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50d0d08acd41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fb28892eac452d"/>
  </p:sldMasterIdLst>
  <p:sldIdLst>
    <p:sldId xmlns:r="http://schemas.openxmlformats.org/officeDocument/2006/relationships" id="256" r:id="R02a37add60a64113"/>
    <p:sldId xmlns:r="http://schemas.openxmlformats.org/officeDocument/2006/relationships" id="257" r:id="Re340edcecfe24de2"/>
    <p:sldId xmlns:r="http://schemas.openxmlformats.org/officeDocument/2006/relationships" id="258" r:id="R37302c0a31ec4dd5"/>
    <p:sldId xmlns:r="http://schemas.openxmlformats.org/officeDocument/2006/relationships" id="259" r:id="R5fcb14364910407c"/>
    <p:sldId xmlns:r="http://schemas.openxmlformats.org/officeDocument/2006/relationships" id="260" r:id="Rebb033cdaf5b41c3"/>
    <p:sldId xmlns:r="http://schemas.openxmlformats.org/officeDocument/2006/relationships" id="261" r:id="R16192f26c1cf4586"/>
    <p:sldId xmlns:r="http://schemas.openxmlformats.org/officeDocument/2006/relationships" id="262" r:id="R4e648354383d43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fb28892eac452d" /><Relationship Type="http://schemas.openxmlformats.org/officeDocument/2006/relationships/slide" Target="/ppt/slides/slide1.xml" Id="R02a37add60a64113" /><Relationship Type="http://schemas.openxmlformats.org/officeDocument/2006/relationships/slide" Target="/ppt/slides/slide2.xml" Id="Re340edcecfe24de2" /><Relationship Type="http://schemas.openxmlformats.org/officeDocument/2006/relationships/slide" Target="/ppt/slides/slide3.xml" Id="R37302c0a31ec4dd5" /><Relationship Type="http://schemas.openxmlformats.org/officeDocument/2006/relationships/slide" Target="/ppt/slides/slide4.xml" Id="R5fcb14364910407c" /><Relationship Type="http://schemas.openxmlformats.org/officeDocument/2006/relationships/slide" Target="/ppt/slides/slide5.xml" Id="Rebb033cdaf5b41c3" /><Relationship Type="http://schemas.openxmlformats.org/officeDocument/2006/relationships/slide" Target="/ppt/slides/slide6.xml" Id="R16192f26c1cf4586" /><Relationship Type="http://schemas.openxmlformats.org/officeDocument/2006/relationships/slide" Target="/ppt/slides/slide7.xml" Id="R4e648354383d43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e696cda2d545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726fa59f84f75" /><Relationship Type="http://schemas.openxmlformats.org/officeDocument/2006/relationships/theme" Target="/ppt/slideMasters/theme/theme1.xml" Id="R249f5299d3e845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3726fa59f84f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caefd83d914e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627538d0740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568a53e2a40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af878fc1749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1f443191d49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e2108d9f34f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c1f3cfec845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GRENDAHL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GRENDAHL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−119 315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106 934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114 793 927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115 959 528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GRENDAHL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Professor Dahls gate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929 747 739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GRENDAHL HOLDING AS</a:t>
            </a:r>
          </a:p>
        </p:txBody>
      </p:sp>
    </p:spTree>
  </p:cSld>
  <p:clrMapOvr>
    <a:masterClrMapping xmlns:a="http://schemas.openxmlformats.org/drawingml/2006/main"/>
  </p:clrMapOvr>
</p:sld>
</file>