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bb3dff6dba4a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bb2d0a04ba481e"/>
  </p:sldMasterIdLst>
  <p:sldIdLst>
    <p:sldId xmlns:r="http://schemas.openxmlformats.org/officeDocument/2006/relationships" id="256" r:id="R8a764e768b3f44c0"/>
    <p:sldId xmlns:r="http://schemas.openxmlformats.org/officeDocument/2006/relationships" id="257" r:id="R376593c376a9411f"/>
    <p:sldId xmlns:r="http://schemas.openxmlformats.org/officeDocument/2006/relationships" id="258" r:id="Rb3663aae56774dc1"/>
    <p:sldId xmlns:r="http://schemas.openxmlformats.org/officeDocument/2006/relationships" id="259" r:id="R1be66d9f3743415c"/>
    <p:sldId xmlns:r="http://schemas.openxmlformats.org/officeDocument/2006/relationships" id="260" r:id="R5631258fe97f4216"/>
    <p:sldId xmlns:r="http://schemas.openxmlformats.org/officeDocument/2006/relationships" id="261" r:id="R688746b95d7849f7"/>
    <p:sldId xmlns:r="http://schemas.openxmlformats.org/officeDocument/2006/relationships" id="262" r:id="R41f9661b5ec540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b2d0a04ba481e" /><Relationship Type="http://schemas.openxmlformats.org/officeDocument/2006/relationships/slide" Target="/ppt/slides/slide1.xml" Id="R8a764e768b3f44c0" /><Relationship Type="http://schemas.openxmlformats.org/officeDocument/2006/relationships/slide" Target="/ppt/slides/slide2.xml" Id="R376593c376a9411f" /><Relationship Type="http://schemas.openxmlformats.org/officeDocument/2006/relationships/slide" Target="/ppt/slides/slide3.xml" Id="Rb3663aae56774dc1" /><Relationship Type="http://schemas.openxmlformats.org/officeDocument/2006/relationships/slide" Target="/ppt/slides/slide4.xml" Id="R1be66d9f3743415c" /><Relationship Type="http://schemas.openxmlformats.org/officeDocument/2006/relationships/slide" Target="/ppt/slides/slide5.xml" Id="R5631258fe97f4216" /><Relationship Type="http://schemas.openxmlformats.org/officeDocument/2006/relationships/slide" Target="/ppt/slides/slide6.xml" Id="R688746b95d7849f7" /><Relationship Type="http://schemas.openxmlformats.org/officeDocument/2006/relationships/slide" Target="/ppt/slides/slide7.xml" Id="R41f9661b5ec540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655fa30c648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49a2aa1154a85" /><Relationship Type="http://schemas.openxmlformats.org/officeDocument/2006/relationships/theme" Target="/ppt/slideMasters/theme/theme1.xml" Id="Ra47ca4477a4346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049a2aa1154a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3678b5b9d45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00ab613574c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256786dd248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33f49b2a3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4b7ca356b4e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50e3d24a843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252013a5142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JARNAGARD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JARNAGARD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DIMMEN CHRISTIAN NESSET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Guslundkroken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929 750 721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