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c487c9333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dad93b0c541fa"/>
  </p:sldMasterIdLst>
  <p:sldIdLst>
    <p:sldId xmlns:r="http://schemas.openxmlformats.org/officeDocument/2006/relationships" id="256" r:id="Rb52b7576e16a4b5d"/>
    <p:sldId xmlns:r="http://schemas.openxmlformats.org/officeDocument/2006/relationships" id="257" r:id="R08a0e5ebdfc3425b"/>
    <p:sldId xmlns:r="http://schemas.openxmlformats.org/officeDocument/2006/relationships" id="258" r:id="Rc17cc723b4bf4f67"/>
    <p:sldId xmlns:r="http://schemas.openxmlformats.org/officeDocument/2006/relationships" id="259" r:id="R0e04ff8efb7b46eb"/>
    <p:sldId xmlns:r="http://schemas.openxmlformats.org/officeDocument/2006/relationships" id="260" r:id="R9975dde8ccf548eb"/>
    <p:sldId xmlns:r="http://schemas.openxmlformats.org/officeDocument/2006/relationships" id="261" r:id="Rf25436bc2e7840cc"/>
    <p:sldId xmlns:r="http://schemas.openxmlformats.org/officeDocument/2006/relationships" id="262" r:id="Rc4cddd486083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dad93b0c541fa" /><Relationship Type="http://schemas.openxmlformats.org/officeDocument/2006/relationships/slide" Target="/ppt/slides/slide1.xml" Id="Rb52b7576e16a4b5d" /><Relationship Type="http://schemas.openxmlformats.org/officeDocument/2006/relationships/slide" Target="/ppt/slides/slide2.xml" Id="R08a0e5ebdfc3425b" /><Relationship Type="http://schemas.openxmlformats.org/officeDocument/2006/relationships/slide" Target="/ppt/slides/slide3.xml" Id="Rc17cc723b4bf4f67" /><Relationship Type="http://schemas.openxmlformats.org/officeDocument/2006/relationships/slide" Target="/ppt/slides/slide4.xml" Id="R0e04ff8efb7b46eb" /><Relationship Type="http://schemas.openxmlformats.org/officeDocument/2006/relationships/slide" Target="/ppt/slides/slide5.xml" Id="R9975dde8ccf548eb" /><Relationship Type="http://schemas.openxmlformats.org/officeDocument/2006/relationships/slide" Target="/ppt/slides/slide6.xml" Id="Rf25436bc2e7840cc" /><Relationship Type="http://schemas.openxmlformats.org/officeDocument/2006/relationships/slide" Target="/ppt/slides/slide7.xml" Id="Rc4cddd486083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99f8ba736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e9d6323c44192" /><Relationship Type="http://schemas.openxmlformats.org/officeDocument/2006/relationships/theme" Target="/ppt/slideMasters/theme/theme1.xml" Id="R99aef75a7bc0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3e9d6323c4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7770ddb71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89d701a94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6a9e4e919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0f41a274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cbad333974d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eaa0931a547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095d1d497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