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511cd994341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860e17688412b"/>
  </p:sldMasterIdLst>
  <p:sldIdLst>
    <p:sldId xmlns:r="http://schemas.openxmlformats.org/officeDocument/2006/relationships" id="256" r:id="Rfb9ce72e27144f9a"/>
    <p:sldId xmlns:r="http://schemas.openxmlformats.org/officeDocument/2006/relationships" id="257" r:id="R48a042b1ff484df9"/>
    <p:sldId xmlns:r="http://schemas.openxmlformats.org/officeDocument/2006/relationships" id="258" r:id="Ref2f72d93bf7478b"/>
    <p:sldId xmlns:r="http://schemas.openxmlformats.org/officeDocument/2006/relationships" id="259" r:id="R8494f2f8b86b43e4"/>
    <p:sldId xmlns:r="http://schemas.openxmlformats.org/officeDocument/2006/relationships" id="260" r:id="Rba591085f5404971"/>
    <p:sldId xmlns:r="http://schemas.openxmlformats.org/officeDocument/2006/relationships" id="261" r:id="R286ecb697baa4edc"/>
    <p:sldId xmlns:r="http://schemas.openxmlformats.org/officeDocument/2006/relationships" id="262" r:id="R481934c798e5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860e17688412b" /><Relationship Type="http://schemas.openxmlformats.org/officeDocument/2006/relationships/slide" Target="/ppt/slides/slide1.xml" Id="Rfb9ce72e27144f9a" /><Relationship Type="http://schemas.openxmlformats.org/officeDocument/2006/relationships/slide" Target="/ppt/slides/slide2.xml" Id="R48a042b1ff484df9" /><Relationship Type="http://schemas.openxmlformats.org/officeDocument/2006/relationships/slide" Target="/ppt/slides/slide3.xml" Id="Ref2f72d93bf7478b" /><Relationship Type="http://schemas.openxmlformats.org/officeDocument/2006/relationships/slide" Target="/ppt/slides/slide4.xml" Id="R8494f2f8b86b43e4" /><Relationship Type="http://schemas.openxmlformats.org/officeDocument/2006/relationships/slide" Target="/ppt/slides/slide5.xml" Id="Rba591085f5404971" /><Relationship Type="http://schemas.openxmlformats.org/officeDocument/2006/relationships/slide" Target="/ppt/slides/slide6.xml" Id="R286ecb697baa4edc" /><Relationship Type="http://schemas.openxmlformats.org/officeDocument/2006/relationships/slide" Target="/ppt/slides/slide7.xml" Id="R481934c798e5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326da6c11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a6804e5bb49e8" /><Relationship Type="http://schemas.openxmlformats.org/officeDocument/2006/relationships/theme" Target="/ppt/slideMasters/theme/theme1.xml" Id="R59f28d6b05ce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ca6804e5bb49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39e4c8e48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550400ecf46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2067a1ba5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81e543d43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156506622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f486a751243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78bc7b43f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