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bde8f9189f4d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274fb8ae0f41bb"/>
  </p:sldMasterIdLst>
  <p:sldIdLst>
    <p:sldId xmlns:r="http://schemas.openxmlformats.org/officeDocument/2006/relationships" id="256" r:id="R2ea84d4f36fd49f9"/>
    <p:sldId xmlns:r="http://schemas.openxmlformats.org/officeDocument/2006/relationships" id="257" r:id="Re784b06de721483d"/>
    <p:sldId xmlns:r="http://schemas.openxmlformats.org/officeDocument/2006/relationships" id="258" r:id="Rdd95cdf472df4211"/>
    <p:sldId xmlns:r="http://schemas.openxmlformats.org/officeDocument/2006/relationships" id="259" r:id="R0352474b46bd4797"/>
    <p:sldId xmlns:r="http://schemas.openxmlformats.org/officeDocument/2006/relationships" id="260" r:id="Rbda90ce3004b4ffb"/>
    <p:sldId xmlns:r="http://schemas.openxmlformats.org/officeDocument/2006/relationships" id="261" r:id="Rbba9e7c7d3184bdf"/>
    <p:sldId xmlns:r="http://schemas.openxmlformats.org/officeDocument/2006/relationships" id="262" r:id="Recb762d2883a44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274fb8ae0f41bb" /><Relationship Type="http://schemas.openxmlformats.org/officeDocument/2006/relationships/slide" Target="/ppt/slides/slide1.xml" Id="R2ea84d4f36fd49f9" /><Relationship Type="http://schemas.openxmlformats.org/officeDocument/2006/relationships/slide" Target="/ppt/slides/slide2.xml" Id="Re784b06de721483d" /><Relationship Type="http://schemas.openxmlformats.org/officeDocument/2006/relationships/slide" Target="/ppt/slides/slide3.xml" Id="Rdd95cdf472df4211" /><Relationship Type="http://schemas.openxmlformats.org/officeDocument/2006/relationships/slide" Target="/ppt/slides/slide4.xml" Id="R0352474b46bd4797" /><Relationship Type="http://schemas.openxmlformats.org/officeDocument/2006/relationships/slide" Target="/ppt/slides/slide5.xml" Id="Rbda90ce3004b4ffb" /><Relationship Type="http://schemas.openxmlformats.org/officeDocument/2006/relationships/slide" Target="/ppt/slides/slide6.xml" Id="Rbba9e7c7d3184bdf" /><Relationship Type="http://schemas.openxmlformats.org/officeDocument/2006/relationships/slide" Target="/ppt/slides/slide7.xml" Id="Recb762d2883a44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b7d092a14d4f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668b41c1c49e9" /><Relationship Type="http://schemas.openxmlformats.org/officeDocument/2006/relationships/theme" Target="/ppt/slideMasters/theme/theme1.xml" Id="R88205c80c06a44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a668b41c1c49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b9d8547e284c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a21ae926d4b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ceebc499048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9540479504b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3a784cda941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c1833a0d94d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0fd3c219a94e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HEIA HAUGE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HEIA HAUGE AS ble etablert [år] og holder til i Stange.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481 396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1 138 367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1 461 891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Perstugutua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2335 Stange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929 918 924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HEIA HAUGE AS</a:t>
            </a:r>
          </a:p>
        </p:txBody>
      </p:sp>
    </p:spTree>
  </p:cSld>
  <p:clrMapOvr>
    <a:masterClrMapping xmlns:a="http://schemas.openxmlformats.org/drawingml/2006/main"/>
  </p:clrMapOvr>
</p:sld>
</file>