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3de4d3ec20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507e50d7ac435f"/>
  </p:sldMasterIdLst>
  <p:sldIdLst>
    <p:sldId xmlns:r="http://schemas.openxmlformats.org/officeDocument/2006/relationships" id="256" r:id="Re063c7dcafaa4ccb"/>
    <p:sldId xmlns:r="http://schemas.openxmlformats.org/officeDocument/2006/relationships" id="257" r:id="R8764439920b34d90"/>
    <p:sldId xmlns:r="http://schemas.openxmlformats.org/officeDocument/2006/relationships" id="258" r:id="Re7361b2352a049bc"/>
    <p:sldId xmlns:r="http://schemas.openxmlformats.org/officeDocument/2006/relationships" id="259" r:id="Ref39170c879a4b38"/>
    <p:sldId xmlns:r="http://schemas.openxmlformats.org/officeDocument/2006/relationships" id="260" r:id="Rc235763f6f8f448f"/>
    <p:sldId xmlns:r="http://schemas.openxmlformats.org/officeDocument/2006/relationships" id="261" r:id="R6f0762717986499e"/>
    <p:sldId xmlns:r="http://schemas.openxmlformats.org/officeDocument/2006/relationships" id="262" r:id="R534e3e9207ef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07e50d7ac435f" /><Relationship Type="http://schemas.openxmlformats.org/officeDocument/2006/relationships/slide" Target="/ppt/slides/slide1.xml" Id="Re063c7dcafaa4ccb" /><Relationship Type="http://schemas.openxmlformats.org/officeDocument/2006/relationships/slide" Target="/ppt/slides/slide2.xml" Id="R8764439920b34d90" /><Relationship Type="http://schemas.openxmlformats.org/officeDocument/2006/relationships/slide" Target="/ppt/slides/slide3.xml" Id="Re7361b2352a049bc" /><Relationship Type="http://schemas.openxmlformats.org/officeDocument/2006/relationships/slide" Target="/ppt/slides/slide4.xml" Id="Ref39170c879a4b38" /><Relationship Type="http://schemas.openxmlformats.org/officeDocument/2006/relationships/slide" Target="/ppt/slides/slide5.xml" Id="Rc235763f6f8f448f" /><Relationship Type="http://schemas.openxmlformats.org/officeDocument/2006/relationships/slide" Target="/ppt/slides/slide6.xml" Id="R6f0762717986499e" /><Relationship Type="http://schemas.openxmlformats.org/officeDocument/2006/relationships/slide" Target="/ppt/slides/slide7.xml" Id="R534e3e9207ef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ff275139847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930a686b948eb" /><Relationship Type="http://schemas.openxmlformats.org/officeDocument/2006/relationships/theme" Target="/ppt/slideMasters/theme/theme1.xml" Id="R55b688091b05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930a686b948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9eaf61d95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90ad1cb79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d987996f6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94fc2d029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540b72b1346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86f1652f143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c00e3096d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 FJELD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FJELD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929 929 608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