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c4386f7d3d4f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d472965ebe41d9"/>
  </p:sldMasterIdLst>
  <p:sldIdLst>
    <p:sldId xmlns:r="http://schemas.openxmlformats.org/officeDocument/2006/relationships" id="256" r:id="Rc9dcb6540dae42de"/>
    <p:sldId xmlns:r="http://schemas.openxmlformats.org/officeDocument/2006/relationships" id="257" r:id="R0170264429024adc"/>
    <p:sldId xmlns:r="http://schemas.openxmlformats.org/officeDocument/2006/relationships" id="258" r:id="R5fb20c0ae0b44b8d"/>
    <p:sldId xmlns:r="http://schemas.openxmlformats.org/officeDocument/2006/relationships" id="259" r:id="R836514eb4f9e4e92"/>
    <p:sldId xmlns:r="http://schemas.openxmlformats.org/officeDocument/2006/relationships" id="260" r:id="R1c57e4ce09324066"/>
    <p:sldId xmlns:r="http://schemas.openxmlformats.org/officeDocument/2006/relationships" id="261" r:id="R1abba8e76a3f481c"/>
    <p:sldId xmlns:r="http://schemas.openxmlformats.org/officeDocument/2006/relationships" id="262" r:id="R82fcdb632a6147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472965ebe41d9" /><Relationship Type="http://schemas.openxmlformats.org/officeDocument/2006/relationships/slide" Target="/ppt/slides/slide1.xml" Id="Rc9dcb6540dae42de" /><Relationship Type="http://schemas.openxmlformats.org/officeDocument/2006/relationships/slide" Target="/ppt/slides/slide2.xml" Id="R0170264429024adc" /><Relationship Type="http://schemas.openxmlformats.org/officeDocument/2006/relationships/slide" Target="/ppt/slides/slide3.xml" Id="R5fb20c0ae0b44b8d" /><Relationship Type="http://schemas.openxmlformats.org/officeDocument/2006/relationships/slide" Target="/ppt/slides/slide4.xml" Id="R836514eb4f9e4e92" /><Relationship Type="http://schemas.openxmlformats.org/officeDocument/2006/relationships/slide" Target="/ppt/slides/slide5.xml" Id="R1c57e4ce09324066" /><Relationship Type="http://schemas.openxmlformats.org/officeDocument/2006/relationships/slide" Target="/ppt/slides/slide6.xml" Id="R1abba8e76a3f481c" /><Relationship Type="http://schemas.openxmlformats.org/officeDocument/2006/relationships/slide" Target="/ppt/slides/slide7.xml" Id="R82fcdb632a6147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31b75b90d4c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c8393f1b94335" /><Relationship Type="http://schemas.openxmlformats.org/officeDocument/2006/relationships/theme" Target="/ppt/slideMasters/theme/theme1.xml" Id="Re1e4ffbd67004cd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e6c8393f1b943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52d5e11e74d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b89fc1f294f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734e693cf44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f108f608d6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64fee69a6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acbb97c414a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7c6bde93c456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JOHN OLA MYTTING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 OLA MYTTING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86 919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99 919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MYTTING JOHN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929 934 652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JOHN OLA MYTTING HOLDING AS</a:t>
            </a:r>
          </a:p>
        </p:txBody>
      </p:sp>
    </p:spTree>
  </p:cSld>
  <p:clrMapOvr>
    <a:masterClrMapping xmlns:a="http://schemas.openxmlformats.org/drawingml/2006/main"/>
  </p:clrMapOvr>
</p:sld>
</file>