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f88769488e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63affa31554cbf"/>
  </p:sldMasterIdLst>
  <p:sldIdLst>
    <p:sldId xmlns:r="http://schemas.openxmlformats.org/officeDocument/2006/relationships" id="256" r:id="R289d1406686f4c90"/>
    <p:sldId xmlns:r="http://schemas.openxmlformats.org/officeDocument/2006/relationships" id="257" r:id="R1063e1754757454e"/>
    <p:sldId xmlns:r="http://schemas.openxmlformats.org/officeDocument/2006/relationships" id="258" r:id="R5daf0df9d6b84553"/>
    <p:sldId xmlns:r="http://schemas.openxmlformats.org/officeDocument/2006/relationships" id="259" r:id="Rb3e165bbefc54aad"/>
    <p:sldId xmlns:r="http://schemas.openxmlformats.org/officeDocument/2006/relationships" id="260" r:id="R2fdcd9176ca54efa"/>
    <p:sldId xmlns:r="http://schemas.openxmlformats.org/officeDocument/2006/relationships" id="261" r:id="R040e8c9ac1104f1c"/>
    <p:sldId xmlns:r="http://schemas.openxmlformats.org/officeDocument/2006/relationships" id="262" r:id="R088284530b2d40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3affa31554cbf" /><Relationship Type="http://schemas.openxmlformats.org/officeDocument/2006/relationships/slide" Target="/ppt/slides/slide1.xml" Id="R289d1406686f4c90" /><Relationship Type="http://schemas.openxmlformats.org/officeDocument/2006/relationships/slide" Target="/ppt/slides/slide2.xml" Id="R1063e1754757454e" /><Relationship Type="http://schemas.openxmlformats.org/officeDocument/2006/relationships/slide" Target="/ppt/slides/slide3.xml" Id="R5daf0df9d6b84553" /><Relationship Type="http://schemas.openxmlformats.org/officeDocument/2006/relationships/slide" Target="/ppt/slides/slide4.xml" Id="Rb3e165bbefc54aad" /><Relationship Type="http://schemas.openxmlformats.org/officeDocument/2006/relationships/slide" Target="/ppt/slides/slide5.xml" Id="R2fdcd9176ca54efa" /><Relationship Type="http://schemas.openxmlformats.org/officeDocument/2006/relationships/slide" Target="/ppt/slides/slide6.xml" Id="R040e8c9ac1104f1c" /><Relationship Type="http://schemas.openxmlformats.org/officeDocument/2006/relationships/slide" Target="/ppt/slides/slide7.xml" Id="R088284530b2d40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937a9d92e47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01ef4471c4110" /><Relationship Type="http://schemas.openxmlformats.org/officeDocument/2006/relationships/theme" Target="/ppt/slideMasters/theme/theme1.xml" Id="Ra0e1c7dacca04b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401ef4471c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7b1bf034f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5bd3b14274b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24b070d644b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c4c70881a41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501d80c6243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acc683cf6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3895f52e84d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